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notesMasterIdLst>
    <p:notesMasterId r:id="rId13"/>
  </p:notesMasterIdLst>
  <p:handoutMasterIdLst>
    <p:handoutMasterId r:id="rId14"/>
  </p:handoutMasterIdLst>
  <p:sldIdLst>
    <p:sldId id="256" r:id="rId5"/>
    <p:sldId id="279" r:id="rId6"/>
    <p:sldId id="261" r:id="rId7"/>
    <p:sldId id="259" r:id="rId8"/>
    <p:sldId id="260" r:id="rId9"/>
    <p:sldId id="284" r:id="rId10"/>
    <p:sldId id="282" r:id="rId11"/>
    <p:sldId id="27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7080" userDrawn="1">
          <p15:clr>
            <a:srgbClr val="A4A3A4"/>
          </p15:clr>
        </p15:guide>
        <p15:guide id="3" pos="5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86432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>
        <p:guide orient="horz" pos="1848"/>
        <p:guide pos="7080"/>
        <p:guide pos="5112"/>
      </p:guideLst>
    </p:cSldViewPr>
  </p:slideViewPr>
  <p:outlineViewPr>
    <p:cViewPr>
      <p:scale>
        <a:sx n="33" d="100"/>
        <a:sy n="33" d="100"/>
      </p:scale>
      <p:origin x="0" y="-481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845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e van der Graaf" userId="f7d34a5d2f78e2c5" providerId="LiveId" clId="{353AD412-AC9D-42D1-99D7-C0A4973ADE8A}"/>
    <pc:docChg chg="undo custSel modSld">
      <pc:chgData name="Simone van der Graaf" userId="f7d34a5d2f78e2c5" providerId="LiveId" clId="{353AD412-AC9D-42D1-99D7-C0A4973ADE8A}" dt="2024-03-28T15:01:19.017" v="46" actId="113"/>
      <pc:docMkLst>
        <pc:docMk/>
      </pc:docMkLst>
      <pc:sldChg chg="modSp mod">
        <pc:chgData name="Simone van der Graaf" userId="f7d34a5d2f78e2c5" providerId="LiveId" clId="{353AD412-AC9D-42D1-99D7-C0A4973ADE8A}" dt="2024-03-28T14:59:22.075" v="39" actId="255"/>
        <pc:sldMkLst>
          <pc:docMk/>
          <pc:sldMk cId="3446797337" sldId="259"/>
        </pc:sldMkLst>
        <pc:spChg chg="mod">
          <ac:chgData name="Simone van der Graaf" userId="f7d34a5d2f78e2c5" providerId="LiveId" clId="{353AD412-AC9D-42D1-99D7-C0A4973ADE8A}" dt="2024-03-28T14:59:22.075" v="39" actId="255"/>
          <ac:spMkLst>
            <pc:docMk/>
            <pc:sldMk cId="3446797337" sldId="259"/>
            <ac:spMk id="2" creationId="{8460295B-54B9-4937-90E3-BAB9CE69E30B}"/>
          </ac:spMkLst>
        </pc:spChg>
      </pc:sldChg>
      <pc:sldChg chg="modSp mod">
        <pc:chgData name="Simone van der Graaf" userId="f7d34a5d2f78e2c5" providerId="LiveId" clId="{353AD412-AC9D-42D1-99D7-C0A4973ADE8A}" dt="2024-03-28T14:59:39.866" v="42" actId="255"/>
        <pc:sldMkLst>
          <pc:docMk/>
          <pc:sldMk cId="4212917468" sldId="260"/>
        </pc:sldMkLst>
        <pc:spChg chg="mod">
          <ac:chgData name="Simone van der Graaf" userId="f7d34a5d2f78e2c5" providerId="LiveId" clId="{353AD412-AC9D-42D1-99D7-C0A4973ADE8A}" dt="2024-03-28T14:59:39.866" v="42" actId="255"/>
          <ac:spMkLst>
            <pc:docMk/>
            <pc:sldMk cId="4212917468" sldId="260"/>
            <ac:spMk id="2" creationId="{F96F75DE-8A44-4EC5-83C6-95BDDF10DFD9}"/>
          </ac:spMkLst>
        </pc:spChg>
      </pc:sldChg>
      <pc:sldChg chg="modSp mod">
        <pc:chgData name="Simone van der Graaf" userId="f7d34a5d2f78e2c5" providerId="LiveId" clId="{353AD412-AC9D-42D1-99D7-C0A4973ADE8A}" dt="2024-03-28T14:58:31.949" v="37" actId="1076"/>
        <pc:sldMkLst>
          <pc:docMk/>
          <pc:sldMk cId="1527386939" sldId="261"/>
        </pc:sldMkLst>
        <pc:spChg chg="mod">
          <ac:chgData name="Simone van der Graaf" userId="f7d34a5d2f78e2c5" providerId="LiveId" clId="{353AD412-AC9D-42D1-99D7-C0A4973ADE8A}" dt="2024-03-28T14:58:31.949" v="37" actId="1076"/>
          <ac:spMkLst>
            <pc:docMk/>
            <pc:sldMk cId="1527386939" sldId="261"/>
            <ac:spMk id="2" creationId="{D543047E-FBFD-4F79-BCA5-10E69740F030}"/>
          </ac:spMkLst>
        </pc:spChg>
      </pc:sldChg>
      <pc:sldChg chg="modSp mod">
        <pc:chgData name="Simone van der Graaf" userId="f7d34a5d2f78e2c5" providerId="LiveId" clId="{353AD412-AC9D-42D1-99D7-C0A4973ADE8A}" dt="2024-03-28T14:58:42.834" v="38" actId="2711"/>
        <pc:sldMkLst>
          <pc:docMk/>
          <pc:sldMk cId="2593787646" sldId="279"/>
        </pc:sldMkLst>
        <pc:spChg chg="mod">
          <ac:chgData name="Simone van der Graaf" userId="f7d34a5d2f78e2c5" providerId="LiveId" clId="{353AD412-AC9D-42D1-99D7-C0A4973ADE8A}" dt="2024-03-28T14:50:56.972" v="0" actId="2085"/>
          <ac:spMkLst>
            <pc:docMk/>
            <pc:sldMk cId="2593787646" sldId="279"/>
            <ac:spMk id="18" creationId="{211D0112-FDE7-6654-E5E3-2355F9640D41}"/>
          </ac:spMkLst>
        </pc:spChg>
        <pc:spChg chg="mod">
          <ac:chgData name="Simone van der Graaf" userId="f7d34a5d2f78e2c5" providerId="LiveId" clId="{353AD412-AC9D-42D1-99D7-C0A4973ADE8A}" dt="2024-03-28T14:58:42.834" v="38" actId="2711"/>
          <ac:spMkLst>
            <pc:docMk/>
            <pc:sldMk cId="2593787646" sldId="279"/>
            <ac:spMk id="29" creationId="{72142BC0-18E5-42CE-A02F-AC348DDCE465}"/>
          </ac:spMkLst>
        </pc:spChg>
      </pc:sldChg>
      <pc:sldChg chg="modSp mod">
        <pc:chgData name="Simone van der Graaf" userId="f7d34a5d2f78e2c5" providerId="LiveId" clId="{353AD412-AC9D-42D1-99D7-C0A4973ADE8A}" dt="2024-03-28T15:01:19.017" v="46" actId="113"/>
        <pc:sldMkLst>
          <pc:docMk/>
          <pc:sldMk cId="2181397855" sldId="282"/>
        </pc:sldMkLst>
        <pc:spChg chg="mod">
          <ac:chgData name="Simone van der Graaf" userId="f7d34a5d2f78e2c5" providerId="LiveId" clId="{353AD412-AC9D-42D1-99D7-C0A4973ADE8A}" dt="2024-03-28T15:01:19.017" v="46" actId="113"/>
          <ac:spMkLst>
            <pc:docMk/>
            <pc:sldMk cId="2181397855" sldId="282"/>
            <ac:spMk id="8" creationId="{8EA5AB7F-06F9-008A-41C1-EC40750C4A62}"/>
          </ac:spMkLst>
        </pc:spChg>
      </pc:sldChg>
      <pc:sldChg chg="modSp mod">
        <pc:chgData name="Simone van der Graaf" userId="f7d34a5d2f78e2c5" providerId="LiveId" clId="{353AD412-AC9D-42D1-99D7-C0A4973ADE8A}" dt="2024-03-28T15:00:02.565" v="45" actId="1076"/>
        <pc:sldMkLst>
          <pc:docMk/>
          <pc:sldMk cId="4216120591" sldId="284"/>
        </pc:sldMkLst>
        <pc:spChg chg="mod">
          <ac:chgData name="Simone van der Graaf" userId="f7d34a5d2f78e2c5" providerId="LiveId" clId="{353AD412-AC9D-42D1-99D7-C0A4973ADE8A}" dt="2024-03-28T15:00:02.565" v="45" actId="1076"/>
          <ac:spMkLst>
            <pc:docMk/>
            <pc:sldMk cId="4216120591" sldId="284"/>
            <ac:spMk id="2" creationId="{8460295B-54B9-4937-90E3-BAB9CE69E30B}"/>
          </ac:spMkLst>
        </pc:spChg>
      </pc:sldChg>
    </pc:docChg>
  </pc:docChgLst>
  <pc:docChgLst>
    <pc:chgData name="Simone van der Graaf" userId="f7d34a5d2f78e2c5" providerId="LiveId" clId="{95617A9A-C2B2-43DC-9908-46397193CD4A}"/>
    <pc:docChg chg="undo custSel addSld delSld modSld sldOrd">
      <pc:chgData name="Simone van der Graaf" userId="f7d34a5d2f78e2c5" providerId="LiveId" clId="{95617A9A-C2B2-43DC-9908-46397193CD4A}" dt="2024-01-29T09:52:10.472" v="2916" actId="207"/>
      <pc:docMkLst>
        <pc:docMk/>
      </pc:docMkLst>
      <pc:sldChg chg="modSp mod">
        <pc:chgData name="Simone van der Graaf" userId="f7d34a5d2f78e2c5" providerId="LiveId" clId="{95617A9A-C2B2-43DC-9908-46397193CD4A}" dt="2024-01-29T09:20:01.719" v="2713" actId="2711"/>
        <pc:sldMkLst>
          <pc:docMk/>
          <pc:sldMk cId="2259308896" sldId="256"/>
        </pc:sldMkLst>
        <pc:spChg chg="mod">
          <ac:chgData name="Simone van der Graaf" userId="f7d34a5d2f78e2c5" providerId="LiveId" clId="{95617A9A-C2B2-43DC-9908-46397193CD4A}" dt="2024-01-29T09:20:01.719" v="2713" actId="2711"/>
          <ac:spMkLst>
            <pc:docMk/>
            <pc:sldMk cId="2259308896" sldId="256"/>
            <ac:spMk id="4" creationId="{7BFE4BA9-233B-C034-0D93-FA104713E2C5}"/>
          </ac:spMkLst>
        </pc:spChg>
        <pc:spChg chg="mod">
          <ac:chgData name="Simone van der Graaf" userId="f7d34a5d2f78e2c5" providerId="LiveId" clId="{95617A9A-C2B2-43DC-9908-46397193CD4A}" dt="2024-01-26T07:46:34.771" v="192" actId="207"/>
          <ac:spMkLst>
            <pc:docMk/>
            <pc:sldMk cId="2259308896" sldId="256"/>
            <ac:spMk id="13" creationId="{E8C4EFE6-2069-473C-9C7D-664E02AC6481}"/>
          </ac:spMkLst>
        </pc:spChg>
      </pc:sldChg>
      <pc:sldChg chg="addSp delSp modSp mod ord">
        <pc:chgData name="Simone van der Graaf" userId="f7d34a5d2f78e2c5" providerId="LiveId" clId="{95617A9A-C2B2-43DC-9908-46397193CD4A}" dt="2024-01-29T09:31:05.331" v="2776"/>
        <pc:sldMkLst>
          <pc:docMk/>
          <pc:sldMk cId="3446797337" sldId="259"/>
        </pc:sldMkLst>
        <pc:spChg chg="mod">
          <ac:chgData name="Simone van der Graaf" userId="f7d34a5d2f78e2c5" providerId="LiveId" clId="{95617A9A-C2B2-43DC-9908-46397193CD4A}" dt="2024-01-29T09:27:25.991" v="2763" actId="20577"/>
          <ac:spMkLst>
            <pc:docMk/>
            <pc:sldMk cId="3446797337" sldId="259"/>
            <ac:spMk id="2" creationId="{8460295B-54B9-4937-90E3-BAB9CE69E30B}"/>
          </ac:spMkLst>
        </pc:spChg>
        <pc:spChg chg="del mod">
          <ac:chgData name="Simone van der Graaf" userId="f7d34a5d2f78e2c5" providerId="LiveId" clId="{95617A9A-C2B2-43DC-9908-46397193CD4A}" dt="2024-01-26T10:27:07.174" v="608" actId="478"/>
          <ac:spMkLst>
            <pc:docMk/>
            <pc:sldMk cId="3446797337" sldId="259"/>
            <ac:spMk id="4" creationId="{D51A6D85-3837-435F-A342-5A3F98172B12}"/>
          </ac:spMkLst>
        </pc:spChg>
        <pc:spChg chg="add mod">
          <ac:chgData name="Simone van der Graaf" userId="f7d34a5d2f78e2c5" providerId="LiveId" clId="{95617A9A-C2B2-43DC-9908-46397193CD4A}" dt="2024-01-26T10:36:12.756" v="653"/>
          <ac:spMkLst>
            <pc:docMk/>
            <pc:sldMk cId="3446797337" sldId="259"/>
            <ac:spMk id="5" creationId="{E044E709-3AC0-18F4-4676-0EBC372C9007}"/>
          </ac:spMkLst>
        </pc:spChg>
        <pc:spChg chg="add mod">
          <ac:chgData name="Simone van der Graaf" userId="f7d34a5d2f78e2c5" providerId="LiveId" clId="{95617A9A-C2B2-43DC-9908-46397193CD4A}" dt="2024-01-29T08:18:21.426" v="825"/>
          <ac:spMkLst>
            <pc:docMk/>
            <pc:sldMk cId="3446797337" sldId="259"/>
            <ac:spMk id="7" creationId="{33D52D39-7C2F-FCB8-9356-0884FE3A523E}"/>
          </ac:spMkLst>
        </pc:spChg>
        <pc:picChg chg="add del mod">
          <ac:chgData name="Simone van der Graaf" userId="f7d34a5d2f78e2c5" providerId="LiveId" clId="{95617A9A-C2B2-43DC-9908-46397193CD4A}" dt="2024-01-26T10:41:49.120" v="678" actId="478"/>
          <ac:picMkLst>
            <pc:docMk/>
            <pc:sldMk cId="3446797337" sldId="259"/>
            <ac:picMk id="3" creationId="{87A84A5B-17F5-9E33-AE19-79B32FF699F0}"/>
          </ac:picMkLst>
        </pc:picChg>
        <pc:picChg chg="add mod ord">
          <ac:chgData name="Simone van der Graaf" userId="f7d34a5d2f78e2c5" providerId="LiveId" clId="{95617A9A-C2B2-43DC-9908-46397193CD4A}" dt="2024-01-29T09:26:37.946" v="2760" actId="1076"/>
          <ac:picMkLst>
            <pc:docMk/>
            <pc:sldMk cId="3446797337" sldId="259"/>
            <ac:picMk id="6" creationId="{F4D023A5-B655-55E0-3622-1FAFFB8C0AC2}"/>
          </ac:picMkLst>
        </pc:picChg>
      </pc:sldChg>
      <pc:sldChg chg="addSp delSp modSp mod ord setBg">
        <pc:chgData name="Simone van der Graaf" userId="f7d34a5d2f78e2c5" providerId="LiveId" clId="{95617A9A-C2B2-43DC-9908-46397193CD4A}" dt="2024-01-29T09:48:48.009" v="2902"/>
        <pc:sldMkLst>
          <pc:docMk/>
          <pc:sldMk cId="4212917468" sldId="260"/>
        </pc:sldMkLst>
        <pc:spChg chg="mod">
          <ac:chgData name="Simone van der Graaf" userId="f7d34a5d2f78e2c5" providerId="LiveId" clId="{95617A9A-C2B2-43DC-9908-46397193CD4A}" dt="2024-01-29T09:24:09.102" v="2738" actId="2711"/>
          <ac:spMkLst>
            <pc:docMk/>
            <pc:sldMk cId="4212917468" sldId="260"/>
            <ac:spMk id="2" creationId="{F96F75DE-8A44-4EC5-83C6-95BDDF10DFD9}"/>
          </ac:spMkLst>
        </pc:spChg>
        <pc:spChg chg="del mod">
          <ac:chgData name="Simone van der Graaf" userId="f7d34a5d2f78e2c5" providerId="LiveId" clId="{95617A9A-C2B2-43DC-9908-46397193CD4A}" dt="2024-01-26T08:56:52.701" v="399" actId="478"/>
          <ac:spMkLst>
            <pc:docMk/>
            <pc:sldMk cId="4212917468" sldId="260"/>
            <ac:spMk id="5" creationId="{CAA9FE5C-B068-4F60-8E9A-B6DD057AA0A6}"/>
          </ac:spMkLst>
        </pc:spChg>
        <pc:spChg chg="del mod">
          <ac:chgData name="Simone van der Graaf" userId="f7d34a5d2f78e2c5" providerId="LiveId" clId="{95617A9A-C2B2-43DC-9908-46397193CD4A}" dt="2024-01-26T08:56:50.732" v="398" actId="478"/>
          <ac:spMkLst>
            <pc:docMk/>
            <pc:sldMk cId="4212917468" sldId="260"/>
            <ac:spMk id="6" creationId="{FD2E7A2D-F48D-4299-B7DD-B6EDEEE6D9E8}"/>
          </ac:spMkLst>
        </pc:spChg>
        <pc:spChg chg="del mod">
          <ac:chgData name="Simone van der Graaf" userId="f7d34a5d2f78e2c5" providerId="LiveId" clId="{95617A9A-C2B2-43DC-9908-46397193CD4A}" dt="2024-01-26T08:56:53.981" v="400" actId="478"/>
          <ac:spMkLst>
            <pc:docMk/>
            <pc:sldMk cId="4212917468" sldId="260"/>
            <ac:spMk id="7" creationId="{BE4C97A2-0C46-4D31-8087-9CD6A0458637}"/>
          </ac:spMkLst>
        </pc:spChg>
        <pc:spChg chg="add del mod">
          <ac:chgData name="Simone van der Graaf" userId="f7d34a5d2f78e2c5" providerId="LiveId" clId="{95617A9A-C2B2-43DC-9908-46397193CD4A}" dt="2024-01-26T08:54:30.234" v="386" actId="478"/>
          <ac:spMkLst>
            <pc:docMk/>
            <pc:sldMk cId="4212917468" sldId="260"/>
            <ac:spMk id="8" creationId="{1674CC26-9CB9-64FA-160D-9A8DCB5CFF54}"/>
          </ac:spMkLst>
        </pc:spChg>
        <pc:spChg chg="add mod">
          <ac:chgData name="Simone van der Graaf" userId="f7d34a5d2f78e2c5" providerId="LiveId" clId="{95617A9A-C2B2-43DC-9908-46397193CD4A}" dt="2024-01-26T08:57:07.985" v="402"/>
          <ac:spMkLst>
            <pc:docMk/>
            <pc:sldMk cId="4212917468" sldId="260"/>
            <ac:spMk id="9" creationId="{204E772B-BB12-9C96-42D8-338049E2BD69}"/>
          </ac:spMkLst>
        </pc:spChg>
        <pc:spChg chg="add mod">
          <ac:chgData name="Simone van der Graaf" userId="f7d34a5d2f78e2c5" providerId="LiveId" clId="{95617A9A-C2B2-43DC-9908-46397193CD4A}" dt="2024-01-26T09:32:46.666" v="490" actId="767"/>
          <ac:spMkLst>
            <pc:docMk/>
            <pc:sldMk cId="4212917468" sldId="260"/>
            <ac:spMk id="10" creationId="{E815723C-1DFA-359D-6D2C-CFCD2A3D65FA}"/>
          </ac:spMkLst>
        </pc:spChg>
        <pc:spChg chg="add mod">
          <ac:chgData name="Simone van der Graaf" userId="f7d34a5d2f78e2c5" providerId="LiveId" clId="{95617A9A-C2B2-43DC-9908-46397193CD4A}" dt="2024-01-29T09:24:39.627" v="2744" actId="14100"/>
          <ac:spMkLst>
            <pc:docMk/>
            <pc:sldMk cId="4212917468" sldId="260"/>
            <ac:spMk id="11" creationId="{918C71B2-ABB5-EAC5-EDD6-27D8F39EBD5E}"/>
          </ac:spMkLst>
        </pc:spChg>
        <pc:spChg chg="add del">
          <ac:chgData name="Simone van der Graaf" userId="f7d34a5d2f78e2c5" providerId="LiveId" clId="{95617A9A-C2B2-43DC-9908-46397193CD4A}" dt="2024-01-26T08:55:28.091" v="389" actId="26606"/>
          <ac:spMkLst>
            <pc:docMk/>
            <pc:sldMk cId="4212917468" sldId="260"/>
            <ac:spMk id="12" creationId="{EB6D1D7F-141C-4D8E-BFBA-D95B68E16385}"/>
          </ac:spMkLst>
        </pc:spChg>
        <pc:spChg chg="add del">
          <ac:chgData name="Simone van der Graaf" userId="f7d34a5d2f78e2c5" providerId="LiveId" clId="{95617A9A-C2B2-43DC-9908-46397193CD4A}" dt="2024-01-26T08:55:28.091" v="389" actId="26606"/>
          <ac:spMkLst>
            <pc:docMk/>
            <pc:sldMk cId="4212917468" sldId="260"/>
            <ac:spMk id="14" creationId="{27248369-464E-49D1-91FC-BC34A50A66D2}"/>
          </ac:spMkLst>
        </pc:spChg>
        <pc:spChg chg="add">
          <ac:chgData name="Simone van der Graaf" userId="f7d34a5d2f78e2c5" providerId="LiveId" clId="{95617A9A-C2B2-43DC-9908-46397193CD4A}" dt="2024-01-26T08:55:28.126" v="390" actId="26606"/>
          <ac:spMkLst>
            <pc:docMk/>
            <pc:sldMk cId="4212917468" sldId="260"/>
            <ac:spMk id="16" creationId="{EB6D1D7F-141C-4D8E-BFBA-D95B68E16385}"/>
          </ac:spMkLst>
        </pc:spChg>
        <pc:spChg chg="add">
          <ac:chgData name="Simone van der Graaf" userId="f7d34a5d2f78e2c5" providerId="LiveId" clId="{95617A9A-C2B2-43DC-9908-46397193CD4A}" dt="2024-01-26T08:55:28.126" v="390" actId="26606"/>
          <ac:spMkLst>
            <pc:docMk/>
            <pc:sldMk cId="4212917468" sldId="260"/>
            <ac:spMk id="17" creationId="{245B42B6-26F8-4E25-839B-FB38F13BEFFC}"/>
          </ac:spMkLst>
        </pc:spChg>
        <pc:graphicFrameChg chg="add del mod ord modGraphic">
          <ac:chgData name="Simone van der Graaf" userId="f7d34a5d2f78e2c5" providerId="LiveId" clId="{95617A9A-C2B2-43DC-9908-46397193CD4A}" dt="2024-01-29T09:48:48.009" v="2902"/>
          <ac:graphicFrameMkLst>
            <pc:docMk/>
            <pc:sldMk cId="4212917468" sldId="260"/>
            <ac:graphicFrameMk id="4" creationId="{403CD5FD-27C3-4342-BE41-F411CB8D6931}"/>
          </ac:graphicFrameMkLst>
        </pc:graphicFrameChg>
      </pc:sldChg>
      <pc:sldChg chg="addSp delSp modSp mod ord setBg">
        <pc:chgData name="Simone van der Graaf" userId="f7d34a5d2f78e2c5" providerId="LiveId" clId="{95617A9A-C2B2-43DC-9908-46397193CD4A}" dt="2024-01-29T09:23:30.469" v="2737" actId="20577"/>
        <pc:sldMkLst>
          <pc:docMk/>
          <pc:sldMk cId="1527386939" sldId="261"/>
        </pc:sldMkLst>
        <pc:spChg chg="mod">
          <ac:chgData name="Simone van der Graaf" userId="f7d34a5d2f78e2c5" providerId="LiveId" clId="{95617A9A-C2B2-43DC-9908-46397193CD4A}" dt="2024-01-29T09:23:30.469" v="2737" actId="20577"/>
          <ac:spMkLst>
            <pc:docMk/>
            <pc:sldMk cId="1527386939" sldId="261"/>
            <ac:spMk id="2" creationId="{D543047E-FBFD-4F79-BCA5-10E69740F030}"/>
          </ac:spMkLst>
        </pc:spChg>
        <pc:spChg chg="del mod">
          <ac:chgData name="Simone van der Graaf" userId="f7d34a5d2f78e2c5" providerId="LiveId" clId="{95617A9A-C2B2-43DC-9908-46397193CD4A}" dt="2024-01-26T08:57:19.732" v="405" actId="478"/>
          <ac:spMkLst>
            <pc:docMk/>
            <pc:sldMk cId="1527386939" sldId="261"/>
            <ac:spMk id="4" creationId="{2C2B0A46-63F0-4502-A252-089463590A8A}"/>
          </ac:spMkLst>
        </pc:spChg>
        <pc:spChg chg="del mod">
          <ac:chgData name="Simone van der Graaf" userId="f7d34a5d2f78e2c5" providerId="LiveId" clId="{95617A9A-C2B2-43DC-9908-46397193CD4A}" dt="2024-01-26T08:57:12.797" v="403" actId="478"/>
          <ac:spMkLst>
            <pc:docMk/>
            <pc:sldMk cId="1527386939" sldId="261"/>
            <ac:spMk id="5" creationId="{889EA437-4B85-4ACF-844D-CB7B57A334DA}"/>
          </ac:spMkLst>
        </pc:spChg>
        <pc:spChg chg="del mod">
          <ac:chgData name="Simone van der Graaf" userId="f7d34a5d2f78e2c5" providerId="LiveId" clId="{95617A9A-C2B2-43DC-9908-46397193CD4A}" dt="2024-01-26T08:57:21.989" v="406" actId="478"/>
          <ac:spMkLst>
            <pc:docMk/>
            <pc:sldMk cId="1527386939" sldId="261"/>
            <ac:spMk id="7" creationId="{10D3A3A4-BB0E-4364-BAC8-3A6F9464878A}"/>
          </ac:spMkLst>
        </pc:spChg>
        <pc:spChg chg="add del mod">
          <ac:chgData name="Simone van der Graaf" userId="f7d34a5d2f78e2c5" providerId="LiveId" clId="{95617A9A-C2B2-43DC-9908-46397193CD4A}" dt="2024-01-26T08:28:25.825" v="244" actId="478"/>
          <ac:spMkLst>
            <pc:docMk/>
            <pc:sldMk cId="1527386939" sldId="261"/>
            <ac:spMk id="10" creationId="{1F517B62-6DA2-A8E6-CBCA-BE5085EEC48D}"/>
          </ac:spMkLst>
        </pc:spChg>
        <pc:spChg chg="add mod">
          <ac:chgData name="Simone van der Graaf" userId="f7d34a5d2f78e2c5" providerId="LiveId" clId="{95617A9A-C2B2-43DC-9908-46397193CD4A}" dt="2024-01-26T08:57:05.588" v="401"/>
          <ac:spMkLst>
            <pc:docMk/>
            <pc:sldMk cId="1527386939" sldId="261"/>
            <ac:spMk id="17" creationId="{8A22E284-AE2D-A179-1F66-DEF584921C0D}"/>
          </ac:spMkLst>
        </pc:spChg>
        <pc:spChg chg="add mod">
          <ac:chgData name="Simone van der Graaf" userId="f7d34a5d2f78e2c5" providerId="LiveId" clId="{95617A9A-C2B2-43DC-9908-46397193CD4A}" dt="2024-01-26T08:58:04.409" v="411" actId="14100"/>
          <ac:spMkLst>
            <pc:docMk/>
            <pc:sldMk cId="1527386939" sldId="261"/>
            <ac:spMk id="18" creationId="{546DB0AE-21D1-3C51-3289-AA24BD68EED6}"/>
          </ac:spMkLst>
        </pc:spChg>
        <pc:spChg chg="add del">
          <ac:chgData name="Simone van der Graaf" userId="f7d34a5d2f78e2c5" providerId="LiveId" clId="{95617A9A-C2B2-43DC-9908-46397193CD4A}" dt="2024-01-29T08:18:52.831" v="827" actId="478"/>
          <ac:spMkLst>
            <pc:docMk/>
            <pc:sldMk cId="1527386939" sldId="261"/>
            <ac:spMk id="20" creationId="{591965A6-1943-448F-8782-65FA93047086}"/>
          </ac:spMkLst>
        </pc:spChg>
        <pc:spChg chg="add del">
          <ac:chgData name="Simone van der Graaf" userId="f7d34a5d2f78e2c5" providerId="LiveId" clId="{95617A9A-C2B2-43DC-9908-46397193CD4A}" dt="2024-01-26T08:43:56.067" v="263" actId="26606"/>
          <ac:spMkLst>
            <pc:docMk/>
            <pc:sldMk cId="1527386939" sldId="261"/>
            <ac:spMk id="21" creationId="{09A1C012-8297-4361-ACE8-A2509FB18911}"/>
          </ac:spMkLst>
        </pc:spChg>
        <pc:spChg chg="add mod">
          <ac:chgData name="Simone van der Graaf" userId="f7d34a5d2f78e2c5" providerId="LiveId" clId="{95617A9A-C2B2-43DC-9908-46397193CD4A}" dt="2024-01-29T08:22:17.851" v="829"/>
          <ac:spMkLst>
            <pc:docMk/>
            <pc:sldMk cId="1527386939" sldId="261"/>
            <ac:spMk id="22" creationId="{28B3BD31-91E0-CEAC-3D62-16B50082EB36}"/>
          </ac:spMkLst>
        </pc:spChg>
        <pc:spChg chg="add del">
          <ac:chgData name="Simone van der Graaf" userId="f7d34a5d2f78e2c5" providerId="LiveId" clId="{95617A9A-C2B2-43DC-9908-46397193CD4A}" dt="2024-01-26T08:43:56.067" v="263" actId="26606"/>
          <ac:spMkLst>
            <pc:docMk/>
            <pc:sldMk cId="1527386939" sldId="261"/>
            <ac:spMk id="23" creationId="{4AA13AD3-0A4F-475A-BEBB-DEEFF5C096C3}"/>
          </ac:spMkLst>
        </pc:spChg>
        <pc:spChg chg="add del">
          <ac:chgData name="Simone van der Graaf" userId="f7d34a5d2f78e2c5" providerId="LiveId" clId="{95617A9A-C2B2-43DC-9908-46397193CD4A}" dt="2024-01-26T08:43:56.067" v="263" actId="26606"/>
          <ac:spMkLst>
            <pc:docMk/>
            <pc:sldMk cId="1527386939" sldId="261"/>
            <ac:spMk id="25" creationId="{4AB109E1-45E3-4986-9663-C3EAAC041219}"/>
          </ac:spMkLst>
        </pc:spChg>
        <pc:spChg chg="add del">
          <ac:chgData name="Simone van der Graaf" userId="f7d34a5d2f78e2c5" providerId="LiveId" clId="{95617A9A-C2B2-43DC-9908-46397193CD4A}" dt="2024-01-26T08:43:56.067" v="263" actId="26606"/>
          <ac:spMkLst>
            <pc:docMk/>
            <pc:sldMk cId="1527386939" sldId="261"/>
            <ac:spMk id="27" creationId="{EDEE9D42-BBE7-4427-9BC3-971CE96F1E29}"/>
          </ac:spMkLst>
        </pc:spChg>
        <pc:spChg chg="add del">
          <ac:chgData name="Simone van der Graaf" userId="f7d34a5d2f78e2c5" providerId="LiveId" clId="{95617A9A-C2B2-43DC-9908-46397193CD4A}" dt="2024-01-26T08:45:09.883" v="269" actId="26606"/>
          <ac:spMkLst>
            <pc:docMk/>
            <pc:sldMk cId="1527386939" sldId="261"/>
            <ac:spMk id="29" creationId="{09A1C012-8297-4361-ACE8-A2509FB18911}"/>
          </ac:spMkLst>
        </pc:spChg>
        <pc:spChg chg="add del">
          <ac:chgData name="Simone van der Graaf" userId="f7d34a5d2f78e2c5" providerId="LiveId" clId="{95617A9A-C2B2-43DC-9908-46397193CD4A}" dt="2024-01-26T08:45:09.883" v="269" actId="26606"/>
          <ac:spMkLst>
            <pc:docMk/>
            <pc:sldMk cId="1527386939" sldId="261"/>
            <ac:spMk id="30" creationId="{4AA13AD3-0A4F-475A-BEBB-DEEFF5C096C3}"/>
          </ac:spMkLst>
        </pc:spChg>
        <pc:spChg chg="add del">
          <ac:chgData name="Simone van der Graaf" userId="f7d34a5d2f78e2c5" providerId="LiveId" clId="{95617A9A-C2B2-43DC-9908-46397193CD4A}" dt="2024-01-26T08:45:09.883" v="269" actId="26606"/>
          <ac:spMkLst>
            <pc:docMk/>
            <pc:sldMk cId="1527386939" sldId="261"/>
            <ac:spMk id="31" creationId="{D65E0E3C-32F3-480B-9842-7611BBE2EE9F}"/>
          </ac:spMkLst>
        </pc:spChg>
        <pc:spChg chg="add">
          <ac:chgData name="Simone van der Graaf" userId="f7d34a5d2f78e2c5" providerId="LiveId" clId="{95617A9A-C2B2-43DC-9908-46397193CD4A}" dt="2024-01-26T08:45:09.883" v="269" actId="26606"/>
          <ac:spMkLst>
            <pc:docMk/>
            <pc:sldMk cId="1527386939" sldId="261"/>
            <ac:spMk id="36" creationId="{09A1C012-8297-4361-ACE8-A2509FB18911}"/>
          </ac:spMkLst>
        </pc:spChg>
        <pc:spChg chg="add">
          <ac:chgData name="Simone van der Graaf" userId="f7d34a5d2f78e2c5" providerId="LiveId" clId="{95617A9A-C2B2-43DC-9908-46397193CD4A}" dt="2024-01-26T08:45:09.883" v="269" actId="26606"/>
          <ac:spMkLst>
            <pc:docMk/>
            <pc:sldMk cId="1527386939" sldId="261"/>
            <ac:spMk id="38" creationId="{4AA13AD3-0A4F-475A-BEBB-DEEFF5C096C3}"/>
          </ac:spMkLst>
        </pc:spChg>
        <pc:spChg chg="add">
          <ac:chgData name="Simone van der Graaf" userId="f7d34a5d2f78e2c5" providerId="LiveId" clId="{95617A9A-C2B2-43DC-9908-46397193CD4A}" dt="2024-01-26T08:45:09.883" v="269" actId="26606"/>
          <ac:spMkLst>
            <pc:docMk/>
            <pc:sldMk cId="1527386939" sldId="261"/>
            <ac:spMk id="40" creationId="{52F9B1C2-7D20-4F91-A660-197C98B9A3B1}"/>
          </ac:spMkLst>
        </pc:spChg>
        <pc:spChg chg="add">
          <ac:chgData name="Simone van der Graaf" userId="f7d34a5d2f78e2c5" providerId="LiveId" clId="{95617A9A-C2B2-43DC-9908-46397193CD4A}" dt="2024-01-26T08:45:09.883" v="269" actId="26606"/>
          <ac:spMkLst>
            <pc:docMk/>
            <pc:sldMk cId="1527386939" sldId="261"/>
            <ac:spMk id="42" creationId="{A89C4E6E-ECA4-40E5-A54E-13E92B678E8C}"/>
          </ac:spMkLst>
        </pc:spChg>
        <pc:graphicFrameChg chg="del">
          <ac:chgData name="Simone van der Graaf" userId="f7d34a5d2f78e2c5" providerId="LiveId" clId="{95617A9A-C2B2-43DC-9908-46397193CD4A}" dt="2024-01-26T08:28:14.017" v="243" actId="478"/>
          <ac:graphicFrameMkLst>
            <pc:docMk/>
            <pc:sldMk cId="1527386939" sldId="261"/>
            <ac:graphicFrameMk id="6" creationId="{DB23E567-BDB1-4E6F-9EA8-3E4297461AEE}"/>
          </ac:graphicFrameMkLst>
        </pc:graphicFrameChg>
        <pc:picChg chg="add del mod">
          <ac:chgData name="Simone van der Graaf" userId="f7d34a5d2f78e2c5" providerId="LiveId" clId="{95617A9A-C2B2-43DC-9908-46397193CD4A}" dt="2024-01-26T08:30:42.777" v="245" actId="478"/>
          <ac:picMkLst>
            <pc:docMk/>
            <pc:sldMk cId="1527386939" sldId="261"/>
            <ac:picMk id="8" creationId="{149D8207-6377-D0CC-AD0F-1CD03502F158}"/>
          </ac:picMkLst>
        </pc:picChg>
        <pc:picChg chg="add del mod">
          <ac:chgData name="Simone van der Graaf" userId="f7d34a5d2f78e2c5" providerId="LiveId" clId="{95617A9A-C2B2-43DC-9908-46397193CD4A}" dt="2024-01-26T08:36:11.616" v="251" actId="478"/>
          <ac:picMkLst>
            <pc:docMk/>
            <pc:sldMk cId="1527386939" sldId="261"/>
            <ac:picMk id="12" creationId="{2BC5654C-8E84-DCA3-FB62-EF01D4EB1A73}"/>
          </ac:picMkLst>
        </pc:picChg>
        <pc:picChg chg="add mod ord">
          <ac:chgData name="Simone van der Graaf" userId="f7d34a5d2f78e2c5" providerId="LiveId" clId="{95617A9A-C2B2-43DC-9908-46397193CD4A}" dt="2024-01-26T08:47:15.912" v="284" actId="1076"/>
          <ac:picMkLst>
            <pc:docMk/>
            <pc:sldMk cId="1527386939" sldId="261"/>
            <ac:picMk id="14" creationId="{B2C929D0-2231-BBBC-D8CD-7230D5A8F926}"/>
          </ac:picMkLst>
        </pc:picChg>
        <pc:picChg chg="add mod ord">
          <ac:chgData name="Simone van der Graaf" userId="f7d34a5d2f78e2c5" providerId="LiveId" clId="{95617A9A-C2B2-43DC-9908-46397193CD4A}" dt="2024-01-26T08:47:20.552" v="285" actId="1076"/>
          <ac:picMkLst>
            <pc:docMk/>
            <pc:sldMk cId="1527386939" sldId="261"/>
            <ac:picMk id="16" creationId="{C5EA2022-F1AC-B1C3-80A5-9BA652B37680}"/>
          </ac:picMkLst>
        </pc:picChg>
      </pc:sldChg>
      <pc:sldChg chg="del">
        <pc:chgData name="Simone van der Graaf" userId="f7d34a5d2f78e2c5" providerId="LiveId" clId="{95617A9A-C2B2-43DC-9908-46397193CD4A}" dt="2024-01-26T10:54:05.327" v="786" actId="47"/>
        <pc:sldMkLst>
          <pc:docMk/>
          <pc:sldMk cId="3477453048" sldId="263"/>
        </pc:sldMkLst>
      </pc:sldChg>
      <pc:sldChg chg="del">
        <pc:chgData name="Simone van der Graaf" userId="f7d34a5d2f78e2c5" providerId="LiveId" clId="{95617A9A-C2B2-43DC-9908-46397193CD4A}" dt="2024-01-26T10:54:02.993" v="784" actId="47"/>
        <pc:sldMkLst>
          <pc:docMk/>
          <pc:sldMk cId="2563119616" sldId="265"/>
        </pc:sldMkLst>
      </pc:sldChg>
      <pc:sldChg chg="addSp delSp modSp del mod ord setBg addAnim delAnim setClrOvrMap">
        <pc:chgData name="Simone van der Graaf" userId="f7d34a5d2f78e2c5" providerId="LiveId" clId="{95617A9A-C2B2-43DC-9908-46397193CD4A}" dt="2024-01-26T10:54:15.639" v="789" actId="47"/>
        <pc:sldMkLst>
          <pc:docMk/>
          <pc:sldMk cId="2721508595" sldId="266"/>
        </pc:sldMkLst>
        <pc:spChg chg="mod ord">
          <ac:chgData name="Simone van der Graaf" userId="f7d34a5d2f78e2c5" providerId="LiveId" clId="{95617A9A-C2B2-43DC-9908-46397193CD4A}" dt="2024-01-26T10:32:17.211" v="627" actId="122"/>
          <ac:spMkLst>
            <pc:docMk/>
            <pc:sldMk cId="2721508595" sldId="266"/>
            <ac:spMk id="2" creationId="{E5F191A4-7839-4F63-B17C-7C366C59488C}"/>
          </ac:spMkLst>
        </pc:spChg>
        <pc:spChg chg="del">
          <ac:chgData name="Simone van der Graaf" userId="f7d34a5d2f78e2c5" providerId="LiveId" clId="{95617A9A-C2B2-43DC-9908-46397193CD4A}" dt="2024-01-26T09:39:25.075" v="526" actId="478"/>
          <ac:spMkLst>
            <pc:docMk/>
            <pc:sldMk cId="2721508595" sldId="266"/>
            <ac:spMk id="4" creationId="{9B9ED227-95A7-4B08-91FE-5E0EF0D41D20}"/>
          </ac:spMkLst>
        </pc:spChg>
        <pc:spChg chg="del">
          <ac:chgData name="Simone van der Graaf" userId="f7d34a5d2f78e2c5" providerId="LiveId" clId="{95617A9A-C2B2-43DC-9908-46397193CD4A}" dt="2024-01-26T09:39:29.090" v="529" actId="478"/>
          <ac:spMkLst>
            <pc:docMk/>
            <pc:sldMk cId="2721508595" sldId="266"/>
            <ac:spMk id="5" creationId="{9C2ECAAA-1E9C-4845-8EA9-E11A76F08150}"/>
          </ac:spMkLst>
        </pc:spChg>
        <pc:spChg chg="add del mod">
          <ac:chgData name="Simone van der Graaf" userId="f7d34a5d2f78e2c5" providerId="LiveId" clId="{95617A9A-C2B2-43DC-9908-46397193CD4A}" dt="2024-01-26T09:39:23.655" v="525" actId="478"/>
          <ac:spMkLst>
            <pc:docMk/>
            <pc:sldMk cId="2721508595" sldId="266"/>
            <ac:spMk id="6" creationId="{4BB6C1BC-8837-255D-E58D-7F0FAD784B64}"/>
          </ac:spMkLst>
        </pc:spChg>
        <pc:spChg chg="add del mod">
          <ac:chgData name="Simone van der Graaf" userId="f7d34a5d2f78e2c5" providerId="LiveId" clId="{95617A9A-C2B2-43DC-9908-46397193CD4A}" dt="2024-01-26T09:39:22.384" v="524" actId="478"/>
          <ac:spMkLst>
            <pc:docMk/>
            <pc:sldMk cId="2721508595" sldId="266"/>
            <ac:spMk id="8" creationId="{9D9F6920-CF12-A047-5D73-2C581E4A4F63}"/>
          </ac:spMkLst>
        </pc:spChg>
        <pc:spChg chg="del mod">
          <ac:chgData name="Simone van der Graaf" userId="f7d34a5d2f78e2c5" providerId="LiveId" clId="{95617A9A-C2B2-43DC-9908-46397193CD4A}" dt="2024-01-26T09:39:14.162" v="520" actId="478"/>
          <ac:spMkLst>
            <pc:docMk/>
            <pc:sldMk cId="2721508595" sldId="266"/>
            <ac:spMk id="9" creationId="{E9052153-84CE-4C4C-9422-F437CC0272A8}"/>
          </ac:spMkLst>
        </pc:spChg>
        <pc:spChg chg="del">
          <ac:chgData name="Simone van der Graaf" userId="f7d34a5d2f78e2c5" providerId="LiveId" clId="{95617A9A-C2B2-43DC-9908-46397193CD4A}" dt="2024-01-26T09:39:36.161" v="533" actId="478"/>
          <ac:spMkLst>
            <pc:docMk/>
            <pc:sldMk cId="2721508595" sldId="266"/>
            <ac:spMk id="10" creationId="{43EA785F-3C99-4CEB-AA0D-223DD8F4E789}"/>
          </ac:spMkLst>
        </pc:spChg>
        <pc:spChg chg="del">
          <ac:chgData name="Simone van der Graaf" userId="f7d34a5d2f78e2c5" providerId="LiveId" clId="{95617A9A-C2B2-43DC-9908-46397193CD4A}" dt="2024-01-26T09:39:15.953" v="521" actId="478"/>
          <ac:spMkLst>
            <pc:docMk/>
            <pc:sldMk cId="2721508595" sldId="266"/>
            <ac:spMk id="11" creationId="{3A9D6D54-1465-4F38-AF0C-D1D9C4B69188}"/>
          </ac:spMkLst>
        </pc:spChg>
        <pc:spChg chg="del">
          <ac:chgData name="Simone van der Graaf" userId="f7d34a5d2f78e2c5" providerId="LiveId" clId="{95617A9A-C2B2-43DC-9908-46397193CD4A}" dt="2024-01-26T09:39:17.719" v="522" actId="478"/>
          <ac:spMkLst>
            <pc:docMk/>
            <pc:sldMk cId="2721508595" sldId="266"/>
            <ac:spMk id="12" creationId="{B2E3A0DE-C4AF-4CF7-8543-12273A610699}"/>
          </ac:spMkLst>
        </pc:spChg>
        <pc:spChg chg="del">
          <ac:chgData name="Simone van der Graaf" userId="f7d34a5d2f78e2c5" providerId="LiveId" clId="{95617A9A-C2B2-43DC-9908-46397193CD4A}" dt="2024-01-26T09:39:31.979" v="531" actId="478"/>
          <ac:spMkLst>
            <pc:docMk/>
            <pc:sldMk cId="2721508595" sldId="266"/>
            <ac:spMk id="13" creationId="{4E650F12-7519-49DD-8FF1-548919AFB264}"/>
          </ac:spMkLst>
        </pc:spChg>
        <pc:spChg chg="del">
          <ac:chgData name="Simone van der Graaf" userId="f7d34a5d2f78e2c5" providerId="LiveId" clId="{95617A9A-C2B2-43DC-9908-46397193CD4A}" dt="2024-01-26T09:39:37.553" v="534" actId="478"/>
          <ac:spMkLst>
            <pc:docMk/>
            <pc:sldMk cId="2721508595" sldId="266"/>
            <ac:spMk id="14" creationId="{8E6B0707-86FA-428E-86BD-882776B0451C}"/>
          </ac:spMkLst>
        </pc:spChg>
        <pc:spChg chg="del">
          <ac:chgData name="Simone van der Graaf" userId="f7d34a5d2f78e2c5" providerId="LiveId" clId="{95617A9A-C2B2-43DC-9908-46397193CD4A}" dt="2024-01-26T09:39:39.405" v="535" actId="478"/>
          <ac:spMkLst>
            <pc:docMk/>
            <pc:sldMk cId="2721508595" sldId="266"/>
            <ac:spMk id="15" creationId="{87DE1BC5-FD94-4773-8370-432A38DB8868}"/>
          </ac:spMkLst>
        </pc:spChg>
        <pc:spChg chg="add del mod">
          <ac:chgData name="Simone van der Graaf" userId="f7d34a5d2f78e2c5" providerId="LiveId" clId="{95617A9A-C2B2-43DC-9908-46397193CD4A}" dt="2024-01-26T09:39:21.007" v="523" actId="478"/>
          <ac:spMkLst>
            <pc:docMk/>
            <pc:sldMk cId="2721508595" sldId="266"/>
            <ac:spMk id="17" creationId="{E87C9234-34C5-B1A2-D015-D9231C173FA9}"/>
          </ac:spMkLst>
        </pc:spChg>
        <pc:spChg chg="add del mod">
          <ac:chgData name="Simone van der Graaf" userId="f7d34a5d2f78e2c5" providerId="LiveId" clId="{95617A9A-C2B2-43DC-9908-46397193CD4A}" dt="2024-01-26T09:39:27.777" v="528" actId="478"/>
          <ac:spMkLst>
            <pc:docMk/>
            <pc:sldMk cId="2721508595" sldId="266"/>
            <ac:spMk id="19" creationId="{06437FEA-76B0-A46B-7105-B4B2B4ADF274}"/>
          </ac:spMkLst>
        </pc:spChg>
        <pc:spChg chg="add del mod">
          <ac:chgData name="Simone van der Graaf" userId="f7d34a5d2f78e2c5" providerId="LiveId" clId="{95617A9A-C2B2-43DC-9908-46397193CD4A}" dt="2024-01-26T09:39:30.074" v="530" actId="478"/>
          <ac:spMkLst>
            <pc:docMk/>
            <pc:sldMk cId="2721508595" sldId="266"/>
            <ac:spMk id="21" creationId="{4BD1EDAE-9EA8-91B5-B482-E7C339BE32EF}"/>
          </ac:spMkLst>
        </pc:spChg>
        <pc:spChg chg="add del mod">
          <ac:chgData name="Simone van der Graaf" userId="f7d34a5d2f78e2c5" providerId="LiveId" clId="{95617A9A-C2B2-43DC-9908-46397193CD4A}" dt="2024-01-26T09:39:33.001" v="532" actId="478"/>
          <ac:spMkLst>
            <pc:docMk/>
            <pc:sldMk cId="2721508595" sldId="266"/>
            <ac:spMk id="23" creationId="{CBD5F308-6D8A-5545-6E7A-63E6CBE2D1FD}"/>
          </ac:spMkLst>
        </pc:spChg>
        <pc:spChg chg="add del mod">
          <ac:chgData name="Simone van der Graaf" userId="f7d34a5d2f78e2c5" providerId="LiveId" clId="{95617A9A-C2B2-43DC-9908-46397193CD4A}" dt="2024-01-26T10:06:06.049" v="595" actId="478"/>
          <ac:spMkLst>
            <pc:docMk/>
            <pc:sldMk cId="2721508595" sldId="266"/>
            <ac:spMk id="28" creationId="{5ABABF93-87CE-2281-2F7E-C26186088291}"/>
          </ac:spMkLst>
        </pc:spChg>
        <pc:spChg chg="add del">
          <ac:chgData name="Simone van der Graaf" userId="f7d34a5d2f78e2c5" providerId="LiveId" clId="{95617A9A-C2B2-43DC-9908-46397193CD4A}" dt="2024-01-26T09:40:25.945" v="542" actId="26606"/>
          <ac:spMkLst>
            <pc:docMk/>
            <pc:sldMk cId="2721508595" sldId="266"/>
            <ac:spMk id="30" creationId="{09A1C012-8297-4361-ACE8-A2509FB18911}"/>
          </ac:spMkLst>
        </pc:spChg>
        <pc:spChg chg="add del">
          <ac:chgData name="Simone van der Graaf" userId="f7d34a5d2f78e2c5" providerId="LiveId" clId="{95617A9A-C2B2-43DC-9908-46397193CD4A}" dt="2024-01-26T09:40:25.945" v="542" actId="26606"/>
          <ac:spMkLst>
            <pc:docMk/>
            <pc:sldMk cId="2721508595" sldId="266"/>
            <ac:spMk id="32" creationId="{4AA13AD3-0A4F-475A-BEBB-DEEFF5C096C3}"/>
          </ac:spMkLst>
        </pc:spChg>
        <pc:spChg chg="add del">
          <ac:chgData name="Simone van der Graaf" userId="f7d34a5d2f78e2c5" providerId="LiveId" clId="{95617A9A-C2B2-43DC-9908-46397193CD4A}" dt="2024-01-26T09:40:25.945" v="542" actId="26606"/>
          <ac:spMkLst>
            <pc:docMk/>
            <pc:sldMk cId="2721508595" sldId="266"/>
            <ac:spMk id="34" creationId="{1C2F3FA0-960A-435A-AC72-8ADCBF50F7D2}"/>
          </ac:spMkLst>
        </pc:spChg>
        <pc:spChg chg="add del mod">
          <ac:chgData name="Simone van der Graaf" userId="f7d34a5d2f78e2c5" providerId="LiveId" clId="{95617A9A-C2B2-43DC-9908-46397193CD4A}" dt="2024-01-26T10:05:58.608" v="594" actId="478"/>
          <ac:spMkLst>
            <pc:docMk/>
            <pc:sldMk cId="2721508595" sldId="266"/>
            <ac:spMk id="35" creationId="{2FEE6163-BC26-D30B-D4B5-8FE484B52C0F}"/>
          </ac:spMkLst>
        </pc:spChg>
        <pc:spChg chg="add del">
          <ac:chgData name="Simone van der Graaf" userId="f7d34a5d2f78e2c5" providerId="LiveId" clId="{95617A9A-C2B2-43DC-9908-46397193CD4A}" dt="2024-01-26T09:41:27.606" v="551" actId="26606"/>
          <ac:spMkLst>
            <pc:docMk/>
            <pc:sldMk cId="2721508595" sldId="266"/>
            <ac:spMk id="36" creationId="{09A1C012-8297-4361-ACE8-A2509FB18911}"/>
          </ac:spMkLst>
        </pc:spChg>
        <pc:spChg chg="add del">
          <ac:chgData name="Simone van der Graaf" userId="f7d34a5d2f78e2c5" providerId="LiveId" clId="{95617A9A-C2B2-43DC-9908-46397193CD4A}" dt="2024-01-26T09:41:27.606" v="551" actId="26606"/>
          <ac:spMkLst>
            <pc:docMk/>
            <pc:sldMk cId="2721508595" sldId="266"/>
            <ac:spMk id="37" creationId="{4AA13AD3-0A4F-475A-BEBB-DEEFF5C096C3}"/>
          </ac:spMkLst>
        </pc:spChg>
        <pc:spChg chg="add del mod">
          <ac:chgData name="Simone van der Graaf" userId="f7d34a5d2f78e2c5" providerId="LiveId" clId="{95617A9A-C2B2-43DC-9908-46397193CD4A}" dt="2024-01-26T10:32:52.412" v="634" actId="478"/>
          <ac:spMkLst>
            <pc:docMk/>
            <pc:sldMk cId="2721508595" sldId="266"/>
            <ac:spMk id="38" creationId="{E8BCA199-75F5-FC76-D48E-F327144D0DD8}"/>
          </ac:spMkLst>
        </pc:spChg>
        <pc:spChg chg="add del mod">
          <ac:chgData name="Simone van der Graaf" userId="f7d34a5d2f78e2c5" providerId="LiveId" clId="{95617A9A-C2B2-43DC-9908-46397193CD4A}" dt="2024-01-26T10:35:53.784" v="649" actId="478"/>
          <ac:spMkLst>
            <pc:docMk/>
            <pc:sldMk cId="2721508595" sldId="266"/>
            <ac:spMk id="39" creationId="{671C0EF4-653C-8096-95A2-6BE6A55A517B}"/>
          </ac:spMkLst>
        </pc:spChg>
        <pc:spChg chg="add del mod">
          <ac:chgData name="Simone van der Graaf" userId="f7d34a5d2f78e2c5" providerId="LiveId" clId="{95617A9A-C2B2-43DC-9908-46397193CD4A}" dt="2024-01-26T10:34:50.243" v="643" actId="478"/>
          <ac:spMkLst>
            <pc:docMk/>
            <pc:sldMk cId="2721508595" sldId="266"/>
            <ac:spMk id="40" creationId="{DC3EE7CD-4BDD-83E5-48CF-D78D311370A7}"/>
          </ac:spMkLst>
        </pc:spChg>
        <pc:spChg chg="add del mod">
          <ac:chgData name="Simone van der Graaf" userId="f7d34a5d2f78e2c5" providerId="LiveId" clId="{95617A9A-C2B2-43DC-9908-46397193CD4A}" dt="2024-01-26T10:35:15.264" v="647"/>
          <ac:spMkLst>
            <pc:docMk/>
            <pc:sldMk cId="2721508595" sldId="266"/>
            <ac:spMk id="41" creationId="{327DC83E-C5B3-338E-1083-9002D0526A10}"/>
          </ac:spMkLst>
        </pc:spChg>
        <pc:spChg chg="add">
          <ac:chgData name="Simone van der Graaf" userId="f7d34a5d2f78e2c5" providerId="LiveId" clId="{95617A9A-C2B2-43DC-9908-46397193CD4A}" dt="2024-01-26T10:32:06.996" v="626" actId="26606"/>
          <ac:spMkLst>
            <pc:docMk/>
            <pc:sldMk cId="2721508595" sldId="266"/>
            <ac:spMk id="43" creationId="{1D153959-30FA-4987-A094-7243641F474B}"/>
          </ac:spMkLst>
        </pc:spChg>
        <pc:spChg chg="add">
          <ac:chgData name="Simone van der Graaf" userId="f7d34a5d2f78e2c5" providerId="LiveId" clId="{95617A9A-C2B2-43DC-9908-46397193CD4A}" dt="2024-01-26T10:32:06.996" v="626" actId="26606"/>
          <ac:spMkLst>
            <pc:docMk/>
            <pc:sldMk cId="2721508595" sldId="266"/>
            <ac:spMk id="45" creationId="{EB6D1D7F-141C-4D8E-BFBA-D95B68E16385}"/>
          </ac:spMkLst>
        </pc:spChg>
        <pc:spChg chg="add">
          <ac:chgData name="Simone van der Graaf" userId="f7d34a5d2f78e2c5" providerId="LiveId" clId="{95617A9A-C2B2-43DC-9908-46397193CD4A}" dt="2024-01-26T10:32:06.996" v="626" actId="26606"/>
          <ac:spMkLst>
            <pc:docMk/>
            <pc:sldMk cId="2721508595" sldId="266"/>
            <ac:spMk id="47" creationId="{27248369-464E-49D1-91FC-BC34A50A66D2}"/>
          </ac:spMkLst>
        </pc:spChg>
        <pc:picChg chg="add mod">
          <ac:chgData name="Simone van der Graaf" userId="f7d34a5d2f78e2c5" providerId="LiveId" clId="{95617A9A-C2B2-43DC-9908-46397193CD4A}" dt="2024-01-26T09:41:28.555" v="553" actId="931"/>
          <ac:picMkLst>
            <pc:docMk/>
            <pc:sldMk cId="2721508595" sldId="266"/>
            <ac:picMk id="25" creationId="{6B909DB6-7B9D-A319-C208-A48DDFCCE15F}"/>
          </ac:picMkLst>
        </pc:picChg>
        <pc:picChg chg="add del mod">
          <ac:chgData name="Simone van der Graaf" userId="f7d34a5d2f78e2c5" providerId="LiveId" clId="{95617A9A-C2B2-43DC-9908-46397193CD4A}" dt="2024-01-26T10:03:50.507" v="582" actId="478"/>
          <ac:picMkLst>
            <pc:docMk/>
            <pc:sldMk cId="2721508595" sldId="266"/>
            <ac:picMk id="27" creationId="{EEC3B12A-2BF9-0092-37A5-DF99F74B4B01}"/>
          </ac:picMkLst>
        </pc:picChg>
        <pc:picChg chg="add del mod ord">
          <ac:chgData name="Simone van der Graaf" userId="f7d34a5d2f78e2c5" providerId="LiveId" clId="{95617A9A-C2B2-43DC-9908-46397193CD4A}" dt="2024-01-26T10:33:49.661" v="640" actId="1076"/>
          <ac:picMkLst>
            <pc:docMk/>
            <pc:sldMk cId="2721508595" sldId="266"/>
            <ac:picMk id="31" creationId="{FC2C0074-8EFD-9261-0171-1962CBCAE026}"/>
          </ac:picMkLst>
        </pc:picChg>
      </pc:sldChg>
      <pc:sldChg chg="del ord">
        <pc:chgData name="Simone van der Graaf" userId="f7d34a5d2f78e2c5" providerId="LiveId" clId="{95617A9A-C2B2-43DC-9908-46397193CD4A}" dt="2024-01-29T09:21:56.903" v="2721" actId="2696"/>
        <pc:sldMkLst>
          <pc:docMk/>
          <pc:sldMk cId="1836265594" sldId="270"/>
        </pc:sldMkLst>
      </pc:sldChg>
      <pc:sldChg chg="del">
        <pc:chgData name="Simone van der Graaf" userId="f7d34a5d2f78e2c5" providerId="LiveId" clId="{95617A9A-C2B2-43DC-9908-46397193CD4A}" dt="2024-01-26T10:54:04.048" v="785" actId="47"/>
        <pc:sldMkLst>
          <pc:docMk/>
          <pc:sldMk cId="4167936497" sldId="276"/>
        </pc:sldMkLst>
      </pc:sldChg>
      <pc:sldChg chg="addSp delSp modSp mod ord">
        <pc:chgData name="Simone van der Graaf" userId="f7d34a5d2f78e2c5" providerId="LiveId" clId="{95617A9A-C2B2-43DC-9908-46397193CD4A}" dt="2024-01-29T09:22:12.424" v="2724" actId="478"/>
        <pc:sldMkLst>
          <pc:docMk/>
          <pc:sldMk cId="2452352329" sldId="277"/>
        </pc:sldMkLst>
        <pc:spChg chg="add del mod">
          <ac:chgData name="Simone van der Graaf" userId="f7d34a5d2f78e2c5" providerId="LiveId" clId="{95617A9A-C2B2-43DC-9908-46397193CD4A}" dt="2024-01-26T10:53:03.901" v="776" actId="478"/>
          <ac:spMkLst>
            <pc:docMk/>
            <pc:sldMk cId="2452352329" sldId="277"/>
            <ac:spMk id="3" creationId="{F98EBC3A-2D10-E16C-B156-24F694B96E52}"/>
          </ac:spMkLst>
        </pc:spChg>
        <pc:spChg chg="add mod">
          <ac:chgData name="Simone van der Graaf" userId="f7d34a5d2f78e2c5" providerId="LiveId" clId="{95617A9A-C2B2-43DC-9908-46397193CD4A}" dt="2024-01-26T10:53:31.967" v="781"/>
          <ac:spMkLst>
            <pc:docMk/>
            <pc:sldMk cId="2452352329" sldId="277"/>
            <ac:spMk id="4" creationId="{145BBB73-1229-BD00-E34B-EABFC4109609}"/>
          </ac:spMkLst>
        </pc:spChg>
        <pc:spChg chg="add del mod">
          <ac:chgData name="Simone van der Graaf" userId="f7d34a5d2f78e2c5" providerId="LiveId" clId="{95617A9A-C2B2-43DC-9908-46397193CD4A}" dt="2024-01-29T09:22:12.424" v="2724" actId="478"/>
          <ac:spMkLst>
            <pc:docMk/>
            <pc:sldMk cId="2452352329" sldId="277"/>
            <ac:spMk id="5" creationId="{55640B0A-0EB6-C052-B25E-AFA7BDF34132}"/>
          </ac:spMkLst>
        </pc:spChg>
        <pc:spChg chg="del">
          <ac:chgData name="Simone van der Graaf" userId="f7d34a5d2f78e2c5" providerId="LiveId" clId="{95617A9A-C2B2-43DC-9908-46397193CD4A}" dt="2024-01-26T10:53:11.154" v="778" actId="478"/>
          <ac:spMkLst>
            <pc:docMk/>
            <pc:sldMk cId="2452352329" sldId="277"/>
            <ac:spMk id="8" creationId="{A0398B5F-BF8F-42E4-966A-B8A111CA909F}"/>
          </ac:spMkLst>
        </pc:spChg>
        <pc:spChg chg="del">
          <ac:chgData name="Simone van der Graaf" userId="f7d34a5d2f78e2c5" providerId="LiveId" clId="{95617A9A-C2B2-43DC-9908-46397193CD4A}" dt="2024-01-26T10:53:15.524" v="780" actId="478"/>
          <ac:spMkLst>
            <pc:docMk/>
            <pc:sldMk cId="2452352329" sldId="277"/>
            <ac:spMk id="9" creationId="{E499FA5D-C267-460D-ACB2-5253424F4931}"/>
          </ac:spMkLst>
        </pc:spChg>
        <pc:spChg chg="del">
          <ac:chgData name="Simone van der Graaf" userId="f7d34a5d2f78e2c5" providerId="LiveId" clId="{95617A9A-C2B2-43DC-9908-46397193CD4A}" dt="2024-01-26T10:53:12.690" v="779" actId="478"/>
          <ac:spMkLst>
            <pc:docMk/>
            <pc:sldMk cId="2452352329" sldId="277"/>
            <ac:spMk id="10" creationId="{F024E6B4-6182-4098-B9C0-B254AD638287}"/>
          </ac:spMkLst>
        </pc:spChg>
        <pc:spChg chg="mod">
          <ac:chgData name="Simone van der Graaf" userId="f7d34a5d2f78e2c5" providerId="LiveId" clId="{95617A9A-C2B2-43DC-9908-46397193CD4A}" dt="2024-01-26T10:53:06.917" v="777" actId="14100"/>
          <ac:spMkLst>
            <pc:docMk/>
            <pc:sldMk cId="2452352329" sldId="277"/>
            <ac:spMk id="13" creationId="{27C60074-2066-4765-88F0-BC4B57CC1F9D}"/>
          </ac:spMkLst>
        </pc:spChg>
        <pc:spChg chg="del">
          <ac:chgData name="Simone van der Graaf" userId="f7d34a5d2f78e2c5" providerId="LiveId" clId="{95617A9A-C2B2-43DC-9908-46397193CD4A}" dt="2024-01-26T10:53:01.796" v="775" actId="478"/>
          <ac:spMkLst>
            <pc:docMk/>
            <pc:sldMk cId="2452352329" sldId="277"/>
            <ac:spMk id="15" creationId="{5C765B3E-A7DA-421D-A959-98BFA5AE3BA1}"/>
          </ac:spMkLst>
        </pc:spChg>
        <pc:spChg chg="mod">
          <ac:chgData name="Simone van der Graaf" userId="f7d34a5d2f78e2c5" providerId="LiveId" clId="{95617A9A-C2B2-43DC-9908-46397193CD4A}" dt="2024-01-26T10:52:34.275" v="751" actId="20577"/>
          <ac:spMkLst>
            <pc:docMk/>
            <pc:sldMk cId="2452352329" sldId="277"/>
            <ac:spMk id="17" creationId="{19606920-6D8A-4305-AB8A-83B7F93915CE}"/>
          </ac:spMkLst>
        </pc:spChg>
        <pc:spChg chg="mod">
          <ac:chgData name="Simone van der Graaf" userId="f7d34a5d2f78e2c5" providerId="LiveId" clId="{95617A9A-C2B2-43DC-9908-46397193CD4A}" dt="2024-01-26T10:52:25.733" v="731" actId="1076"/>
          <ac:spMkLst>
            <pc:docMk/>
            <pc:sldMk cId="2452352329" sldId="277"/>
            <ac:spMk id="57" creationId="{D9F93E89-6BB0-44BD-A234-9F0747573935}"/>
          </ac:spMkLst>
        </pc:spChg>
      </pc:sldChg>
      <pc:sldChg chg="addSp delSp modSp mod setBg">
        <pc:chgData name="Simone van der Graaf" userId="f7d34a5d2f78e2c5" providerId="LiveId" clId="{95617A9A-C2B2-43DC-9908-46397193CD4A}" dt="2024-01-29T09:47:47.495" v="2901" actId="208"/>
        <pc:sldMkLst>
          <pc:docMk/>
          <pc:sldMk cId="2593787646" sldId="279"/>
        </pc:sldMkLst>
        <pc:spChg chg="del mod">
          <ac:chgData name="Simone van der Graaf" userId="f7d34a5d2f78e2c5" providerId="LiveId" clId="{95617A9A-C2B2-43DC-9908-46397193CD4A}" dt="2024-01-26T07:44:04.092" v="179" actId="478"/>
          <ac:spMkLst>
            <pc:docMk/>
            <pc:sldMk cId="2593787646" sldId="279"/>
            <ac:spMk id="6" creationId="{4722503D-ED2B-46FC-B35C-DA57B68DB58F}"/>
          </ac:spMkLst>
        </pc:spChg>
        <pc:spChg chg="del mod">
          <ac:chgData name="Simone van der Graaf" userId="f7d34a5d2f78e2c5" providerId="LiveId" clId="{95617A9A-C2B2-43DC-9908-46397193CD4A}" dt="2024-01-26T07:47:02.981" v="193" actId="478"/>
          <ac:spMkLst>
            <pc:docMk/>
            <pc:sldMk cId="2593787646" sldId="279"/>
            <ac:spMk id="7" creationId="{EA683B60-B65C-41B7-A2DD-F978D1E9EAC1}"/>
          </ac:spMkLst>
        </pc:spChg>
        <pc:spChg chg="del mod">
          <ac:chgData name="Simone van der Graaf" userId="f7d34a5d2f78e2c5" providerId="LiveId" clId="{95617A9A-C2B2-43DC-9908-46397193CD4A}" dt="2024-01-26T07:44:05.905" v="180" actId="478"/>
          <ac:spMkLst>
            <pc:docMk/>
            <pc:sldMk cId="2593787646" sldId="279"/>
            <ac:spMk id="8" creationId="{E50D8CA2-FDF5-4FB0-A313-B120969EA663}"/>
          </ac:spMkLst>
        </pc:spChg>
        <pc:spChg chg="add del mod">
          <ac:chgData name="Simone van der Graaf" userId="f7d34a5d2f78e2c5" providerId="LiveId" clId="{95617A9A-C2B2-43DC-9908-46397193CD4A}" dt="2024-01-26T07:35:34.404" v="21" actId="26606"/>
          <ac:spMkLst>
            <pc:docMk/>
            <pc:sldMk cId="2593787646" sldId="279"/>
            <ac:spMk id="10" creationId="{E97A3654-F05F-42FA-0BED-42709ED311DE}"/>
          </ac:spMkLst>
        </pc:spChg>
        <pc:spChg chg="add del mod">
          <ac:chgData name="Simone van der Graaf" userId="f7d34a5d2f78e2c5" providerId="LiveId" clId="{95617A9A-C2B2-43DC-9908-46397193CD4A}" dt="2024-01-26T07:35:34.404" v="21" actId="26606"/>
          <ac:spMkLst>
            <pc:docMk/>
            <pc:sldMk cId="2593787646" sldId="279"/>
            <ac:spMk id="12" creationId="{5FBA0D8F-4E78-3888-23AD-DDB08B95712C}"/>
          </ac:spMkLst>
        </pc:spChg>
        <pc:spChg chg="add del mod">
          <ac:chgData name="Simone van der Graaf" userId="f7d34a5d2f78e2c5" providerId="LiveId" clId="{95617A9A-C2B2-43DC-9908-46397193CD4A}" dt="2024-01-26T07:40:17.836" v="159" actId="478"/>
          <ac:spMkLst>
            <pc:docMk/>
            <pc:sldMk cId="2593787646" sldId="279"/>
            <ac:spMk id="14" creationId="{93502C91-85A2-B7CD-65A7-576E472008EC}"/>
          </ac:spMkLst>
        </pc:spChg>
        <pc:spChg chg="add del mod">
          <ac:chgData name="Simone van der Graaf" userId="f7d34a5d2f78e2c5" providerId="LiveId" clId="{95617A9A-C2B2-43DC-9908-46397193CD4A}" dt="2024-01-26T07:43:00.561" v="175" actId="26606"/>
          <ac:spMkLst>
            <pc:docMk/>
            <pc:sldMk cId="2593787646" sldId="279"/>
            <ac:spMk id="15" creationId="{EC3BDE72-D233-588F-57A1-2B58CF2A8BA7}"/>
          </ac:spMkLst>
        </pc:spChg>
        <pc:spChg chg="add mod">
          <ac:chgData name="Simone van der Graaf" userId="f7d34a5d2f78e2c5" providerId="LiveId" clId="{95617A9A-C2B2-43DC-9908-46397193CD4A}" dt="2024-01-26T07:49:27.065" v="228" actId="1076"/>
          <ac:spMkLst>
            <pc:docMk/>
            <pc:sldMk cId="2593787646" sldId="279"/>
            <ac:spMk id="16" creationId="{F3E95212-EE07-AFC0-8E48-23AA32132EA1}"/>
          </ac:spMkLst>
        </pc:spChg>
        <pc:spChg chg="add mod">
          <ac:chgData name="Simone van der Graaf" userId="f7d34a5d2f78e2c5" providerId="LiveId" clId="{95617A9A-C2B2-43DC-9908-46397193CD4A}" dt="2024-01-26T09:03:32.353" v="431"/>
          <ac:spMkLst>
            <pc:docMk/>
            <pc:sldMk cId="2593787646" sldId="279"/>
            <ac:spMk id="17" creationId="{8E9F13BB-AB0A-ECF0-6189-EB3FCF96F2CD}"/>
          </ac:spMkLst>
        </pc:spChg>
        <pc:spChg chg="add mod">
          <ac:chgData name="Simone van der Graaf" userId="f7d34a5d2f78e2c5" providerId="LiveId" clId="{95617A9A-C2B2-43DC-9908-46397193CD4A}" dt="2024-01-29T09:46:44.821" v="2891" actId="14100"/>
          <ac:spMkLst>
            <pc:docMk/>
            <pc:sldMk cId="2593787646" sldId="279"/>
            <ac:spMk id="18" creationId="{211D0112-FDE7-6654-E5E3-2355F9640D41}"/>
          </ac:spMkLst>
        </pc:spChg>
        <pc:spChg chg="add mod">
          <ac:chgData name="Simone van der Graaf" userId="f7d34a5d2f78e2c5" providerId="LiveId" clId="{95617A9A-C2B2-43DC-9908-46397193CD4A}" dt="2024-01-29T09:47:47.495" v="2901" actId="208"/>
          <ac:spMkLst>
            <pc:docMk/>
            <pc:sldMk cId="2593787646" sldId="279"/>
            <ac:spMk id="19" creationId="{E4726A51-540A-95E9-4D43-9643E3DE323F}"/>
          </ac:spMkLst>
        </pc:spChg>
        <pc:spChg chg="mod">
          <ac:chgData name="Simone van der Graaf" userId="f7d34a5d2f78e2c5" providerId="LiveId" clId="{95617A9A-C2B2-43DC-9908-46397193CD4A}" dt="2024-01-29T09:23:15.010" v="2732" actId="1076"/>
          <ac:spMkLst>
            <pc:docMk/>
            <pc:sldMk cId="2593787646" sldId="279"/>
            <ac:spMk id="29" creationId="{72142BC0-18E5-42CE-A02F-AC348DDCE465}"/>
          </ac:spMkLst>
        </pc:spChg>
        <pc:spChg chg="del mod">
          <ac:chgData name="Simone van der Graaf" userId="f7d34a5d2f78e2c5" providerId="LiveId" clId="{95617A9A-C2B2-43DC-9908-46397193CD4A}" dt="2024-01-26T07:37:35.206" v="33" actId="478"/>
          <ac:spMkLst>
            <pc:docMk/>
            <pc:sldMk cId="2593787646" sldId="279"/>
            <ac:spMk id="54" creationId="{742A82AB-F005-49A7-9C16-0AF17C1E992A}"/>
          </ac:spMkLst>
        </pc:spChg>
        <pc:spChg chg="add">
          <ac:chgData name="Simone van der Graaf" userId="f7d34a5d2f78e2c5" providerId="LiveId" clId="{95617A9A-C2B2-43DC-9908-46397193CD4A}" dt="2024-01-26T07:35:34.404" v="21" actId="26606"/>
          <ac:spMkLst>
            <pc:docMk/>
            <pc:sldMk cId="2593787646" sldId="279"/>
            <ac:spMk id="59" creationId="{1D153959-30FA-4987-A094-7243641F474B}"/>
          </ac:spMkLst>
        </pc:spChg>
        <pc:spChg chg="add">
          <ac:chgData name="Simone van der Graaf" userId="f7d34a5d2f78e2c5" providerId="LiveId" clId="{95617A9A-C2B2-43DC-9908-46397193CD4A}" dt="2024-01-26T07:35:34.404" v="21" actId="26606"/>
          <ac:spMkLst>
            <pc:docMk/>
            <pc:sldMk cId="2593787646" sldId="279"/>
            <ac:spMk id="61" creationId="{EB6D1D7F-141C-4D8E-BFBA-D95B68E16385}"/>
          </ac:spMkLst>
        </pc:spChg>
        <pc:spChg chg="add">
          <ac:chgData name="Simone van der Graaf" userId="f7d34a5d2f78e2c5" providerId="LiveId" clId="{95617A9A-C2B2-43DC-9908-46397193CD4A}" dt="2024-01-26T07:35:34.404" v="21" actId="26606"/>
          <ac:spMkLst>
            <pc:docMk/>
            <pc:sldMk cId="2593787646" sldId="279"/>
            <ac:spMk id="63" creationId="{558DA214-7FDA-4C9D-A7CF-9AD725E290E1}"/>
          </ac:spMkLst>
        </pc:spChg>
        <pc:spChg chg="add">
          <ac:chgData name="Simone van der Graaf" userId="f7d34a5d2f78e2c5" providerId="LiveId" clId="{95617A9A-C2B2-43DC-9908-46397193CD4A}" dt="2024-01-26T07:35:34.404" v="21" actId="26606"/>
          <ac:spMkLst>
            <pc:docMk/>
            <pc:sldMk cId="2593787646" sldId="279"/>
            <ac:spMk id="65" creationId="{A77F89CE-BF52-4AF5-8B0B-7E9693734EDE}"/>
          </ac:spMkLst>
        </pc:spChg>
        <pc:graphicFrameChg chg="add mod">
          <ac:chgData name="Simone van der Graaf" userId="f7d34a5d2f78e2c5" providerId="LiveId" clId="{95617A9A-C2B2-43DC-9908-46397193CD4A}" dt="2024-01-29T09:45:40.814" v="2886" actId="478"/>
          <ac:graphicFrameMkLst>
            <pc:docMk/>
            <pc:sldMk cId="2593787646" sldId="279"/>
            <ac:graphicFrameMk id="67" creationId="{C12CAAD6-A629-E413-63C3-3167554A15E3}"/>
          </ac:graphicFrameMkLst>
        </pc:graphicFrameChg>
        <pc:picChg chg="add mod ord">
          <ac:chgData name="Simone van der Graaf" userId="f7d34a5d2f78e2c5" providerId="LiveId" clId="{95617A9A-C2B2-43DC-9908-46397193CD4A}" dt="2024-01-26T07:35:34.404" v="21" actId="26606"/>
          <ac:picMkLst>
            <pc:docMk/>
            <pc:sldMk cId="2593787646" sldId="279"/>
            <ac:picMk id="5" creationId="{AA94FB9B-0F86-F886-105A-F7A9051ECBFE}"/>
          </ac:picMkLst>
        </pc:picChg>
        <pc:picChg chg="del">
          <ac:chgData name="Simone van der Graaf" userId="f7d34a5d2f78e2c5" providerId="LiveId" clId="{95617A9A-C2B2-43DC-9908-46397193CD4A}" dt="2024-01-25T16:16:34.569" v="3" actId="478"/>
          <ac:picMkLst>
            <pc:docMk/>
            <pc:sldMk cId="2593787646" sldId="279"/>
            <ac:picMk id="22" creationId="{9AD18647-9CDA-4709-9738-A5B5C1DB545C}"/>
          </ac:picMkLst>
        </pc:picChg>
        <pc:picChg chg="del">
          <ac:chgData name="Simone van der Graaf" userId="f7d34a5d2f78e2c5" providerId="LiveId" clId="{95617A9A-C2B2-43DC-9908-46397193CD4A}" dt="2024-01-25T16:16:35.839" v="4" actId="478"/>
          <ac:picMkLst>
            <pc:docMk/>
            <pc:sldMk cId="2593787646" sldId="279"/>
            <ac:picMk id="34" creationId="{E23E4EA2-AE1C-4911-AC13-FD854477A2FB}"/>
          </ac:picMkLst>
        </pc:picChg>
      </pc:sldChg>
      <pc:sldChg chg="modSp del mod ord">
        <pc:chgData name="Simone van der Graaf" userId="f7d34a5d2f78e2c5" providerId="LiveId" clId="{95617A9A-C2B2-43DC-9908-46397193CD4A}" dt="2024-01-26T10:54:09.020" v="788" actId="47"/>
        <pc:sldMkLst>
          <pc:docMk/>
          <pc:sldMk cId="192617391" sldId="280"/>
        </pc:sldMkLst>
        <pc:spChg chg="mod">
          <ac:chgData name="Simone van der Graaf" userId="f7d34a5d2f78e2c5" providerId="LiveId" clId="{95617A9A-C2B2-43DC-9908-46397193CD4A}" dt="2024-01-25T16:18:55.066" v="20" actId="255"/>
          <ac:spMkLst>
            <pc:docMk/>
            <pc:sldMk cId="192617391" sldId="280"/>
            <ac:spMk id="2" creationId="{B6716D8A-2E12-4C9A-8001-077CF283056F}"/>
          </ac:spMkLst>
        </pc:spChg>
        <pc:spChg chg="mod">
          <ac:chgData name="Simone van der Graaf" userId="f7d34a5d2f78e2c5" providerId="LiveId" clId="{95617A9A-C2B2-43DC-9908-46397193CD4A}" dt="2024-01-25T16:18:35.417" v="6" actId="27636"/>
          <ac:spMkLst>
            <pc:docMk/>
            <pc:sldMk cId="192617391" sldId="280"/>
            <ac:spMk id="42" creationId="{69D5268B-B9FF-4EF5-90FE-EC2BBE068171}"/>
          </ac:spMkLst>
        </pc:spChg>
      </pc:sldChg>
      <pc:sldChg chg="del">
        <pc:chgData name="Simone van der Graaf" userId="f7d34a5d2f78e2c5" providerId="LiveId" clId="{95617A9A-C2B2-43DC-9908-46397193CD4A}" dt="2024-01-26T10:54:08.301" v="787" actId="47"/>
        <pc:sldMkLst>
          <pc:docMk/>
          <pc:sldMk cId="2672174031" sldId="281"/>
        </pc:sldMkLst>
      </pc:sldChg>
      <pc:sldChg chg="addSp delSp modSp add mod ord">
        <pc:chgData name="Simone van der Graaf" userId="f7d34a5d2f78e2c5" providerId="LiveId" clId="{95617A9A-C2B2-43DC-9908-46397193CD4A}" dt="2024-01-29T09:52:10.472" v="2916" actId="207"/>
        <pc:sldMkLst>
          <pc:docMk/>
          <pc:sldMk cId="2181397855" sldId="282"/>
        </pc:sldMkLst>
        <pc:spChg chg="mod">
          <ac:chgData name="Simone van der Graaf" userId="f7d34a5d2f78e2c5" providerId="LiveId" clId="{95617A9A-C2B2-43DC-9908-46397193CD4A}" dt="2024-01-26T10:51:20.336" v="716" actId="20577"/>
          <ac:spMkLst>
            <pc:docMk/>
            <pc:sldMk cId="2181397855" sldId="282"/>
            <ac:spMk id="2" creationId="{D543047E-FBFD-4F79-BCA5-10E69740F030}"/>
          </ac:spMkLst>
        </pc:spChg>
        <pc:spChg chg="add mod">
          <ac:chgData name="Simone van der Graaf" userId="f7d34a5d2f78e2c5" providerId="LiveId" clId="{95617A9A-C2B2-43DC-9908-46397193CD4A}" dt="2024-01-29T09:52:10.472" v="2916" actId="207"/>
          <ac:spMkLst>
            <pc:docMk/>
            <pc:sldMk cId="2181397855" sldId="282"/>
            <ac:spMk id="8" creationId="{8EA5AB7F-06F9-008A-41C1-EC40750C4A62}"/>
          </ac:spMkLst>
        </pc:spChg>
        <pc:spChg chg="add mod">
          <ac:chgData name="Simone van der Graaf" userId="f7d34a5d2f78e2c5" providerId="LiveId" clId="{95617A9A-C2B2-43DC-9908-46397193CD4A}" dt="2024-01-29T09:49:40.686" v="2908" actId="14100"/>
          <ac:spMkLst>
            <pc:docMk/>
            <pc:sldMk cId="2181397855" sldId="282"/>
            <ac:spMk id="9" creationId="{8087DC74-C502-7BFF-4F17-5660AE4700FB}"/>
          </ac:spMkLst>
        </pc:spChg>
        <pc:spChg chg="ord">
          <ac:chgData name="Simone van der Graaf" userId="f7d34a5d2f78e2c5" providerId="LiveId" clId="{95617A9A-C2B2-43DC-9908-46397193CD4A}" dt="2024-01-29T08:38:57.932" v="928" actId="166"/>
          <ac:spMkLst>
            <pc:docMk/>
            <pc:sldMk cId="2181397855" sldId="282"/>
            <ac:spMk id="17" creationId="{8A22E284-AE2D-A179-1F66-DEF584921C0D}"/>
          </ac:spMkLst>
        </pc:spChg>
        <pc:spChg chg="del">
          <ac:chgData name="Simone van der Graaf" userId="f7d34a5d2f78e2c5" providerId="LiveId" clId="{95617A9A-C2B2-43DC-9908-46397193CD4A}" dt="2024-01-26T10:51:25.535" v="717" actId="478"/>
          <ac:spMkLst>
            <pc:docMk/>
            <pc:sldMk cId="2181397855" sldId="282"/>
            <ac:spMk id="18" creationId="{546DB0AE-21D1-3C51-3289-AA24BD68EED6}"/>
          </ac:spMkLst>
        </pc:spChg>
        <pc:picChg chg="add del mod">
          <ac:chgData name="Simone van der Graaf" userId="f7d34a5d2f78e2c5" providerId="LiveId" clId="{95617A9A-C2B2-43DC-9908-46397193CD4A}" dt="2024-01-26T10:26:33" v="604" actId="21"/>
          <ac:picMkLst>
            <pc:docMk/>
            <pc:sldMk cId="2181397855" sldId="282"/>
            <ac:picMk id="4" creationId="{87A84A5B-17F5-9E33-AE19-79B32FF699F0}"/>
          </ac:picMkLst>
        </pc:picChg>
        <pc:picChg chg="add del mod ord modCrop">
          <ac:chgData name="Simone van der Graaf" userId="f7d34a5d2f78e2c5" providerId="LiveId" clId="{95617A9A-C2B2-43DC-9908-46397193CD4A}" dt="2024-01-29T08:35:51.184" v="902" actId="478"/>
          <ac:picMkLst>
            <pc:docMk/>
            <pc:sldMk cId="2181397855" sldId="282"/>
            <ac:picMk id="6" creationId="{7200759C-4363-BAF5-62E3-EBDA9706E7FD}"/>
          </ac:picMkLst>
        </pc:picChg>
        <pc:picChg chg="add mod ord modCrop">
          <ac:chgData name="Simone van der Graaf" userId="f7d34a5d2f78e2c5" providerId="LiveId" clId="{95617A9A-C2B2-43DC-9908-46397193CD4A}" dt="2024-01-29T09:49:57.576" v="2909" actId="29295"/>
          <ac:picMkLst>
            <pc:docMk/>
            <pc:sldMk cId="2181397855" sldId="282"/>
            <ac:picMk id="7" creationId="{F82D6209-4B6C-A4BA-E50E-321DF62808A5}"/>
          </ac:picMkLst>
        </pc:picChg>
        <pc:picChg chg="del">
          <ac:chgData name="Simone van der Graaf" userId="f7d34a5d2f78e2c5" providerId="LiveId" clId="{95617A9A-C2B2-43DC-9908-46397193CD4A}" dt="2024-01-26T09:46:11.689" v="580" actId="478"/>
          <ac:picMkLst>
            <pc:docMk/>
            <pc:sldMk cId="2181397855" sldId="282"/>
            <ac:picMk id="14" creationId="{B2C929D0-2231-BBBC-D8CD-7230D5A8F926}"/>
          </ac:picMkLst>
        </pc:picChg>
        <pc:picChg chg="del">
          <ac:chgData name="Simone van der Graaf" userId="f7d34a5d2f78e2c5" providerId="LiveId" clId="{95617A9A-C2B2-43DC-9908-46397193CD4A}" dt="2024-01-26T09:46:13.305" v="581" actId="478"/>
          <ac:picMkLst>
            <pc:docMk/>
            <pc:sldMk cId="2181397855" sldId="282"/>
            <ac:picMk id="16" creationId="{C5EA2022-F1AC-B1C3-80A5-9BA652B37680}"/>
          </ac:picMkLst>
        </pc:picChg>
      </pc:sldChg>
      <pc:sldChg chg="addSp modSp add del mod ord">
        <pc:chgData name="Simone van der Graaf" userId="f7d34a5d2f78e2c5" providerId="LiveId" clId="{95617A9A-C2B2-43DC-9908-46397193CD4A}" dt="2024-01-29T09:22:01.689" v="2722" actId="2696"/>
        <pc:sldMkLst>
          <pc:docMk/>
          <pc:sldMk cId="2646388916" sldId="283"/>
        </pc:sldMkLst>
        <pc:spChg chg="mod">
          <ac:chgData name="Simone van der Graaf" userId="f7d34a5d2f78e2c5" providerId="LiveId" clId="{95617A9A-C2B2-43DC-9908-46397193CD4A}" dt="2024-01-26T10:38:05.372" v="663" actId="1076"/>
          <ac:spMkLst>
            <pc:docMk/>
            <pc:sldMk cId="2646388916" sldId="283"/>
            <ac:spMk id="2" creationId="{E5F191A4-7839-4F63-B17C-7C366C59488C}"/>
          </ac:spMkLst>
        </pc:spChg>
        <pc:spChg chg="add mod">
          <ac:chgData name="Simone van der Graaf" userId="f7d34a5d2f78e2c5" providerId="LiveId" clId="{95617A9A-C2B2-43DC-9908-46397193CD4A}" dt="2024-01-26T10:36:46.168" v="655" actId="207"/>
          <ac:spMkLst>
            <pc:docMk/>
            <pc:sldMk cId="2646388916" sldId="283"/>
            <ac:spMk id="3" creationId="{ACAFC1B0-9BDD-5E39-3FE1-21B18115C744}"/>
          </ac:spMkLst>
        </pc:spChg>
        <pc:spChg chg="add mod">
          <ac:chgData name="Simone van der Graaf" userId="f7d34a5d2f78e2c5" providerId="LiveId" clId="{95617A9A-C2B2-43DC-9908-46397193CD4A}" dt="2024-01-26T10:38:12.684" v="664" actId="14100"/>
          <ac:spMkLst>
            <pc:docMk/>
            <pc:sldMk cId="2646388916" sldId="283"/>
            <ac:spMk id="4" creationId="{80774638-E880-A645-30A2-B51E3D2B4348}"/>
          </ac:spMkLst>
        </pc:spChg>
        <pc:spChg chg="add mod">
          <ac:chgData name="Simone van der Graaf" userId="f7d34a5d2f78e2c5" providerId="LiveId" clId="{95617A9A-C2B2-43DC-9908-46397193CD4A}" dt="2024-01-26T10:37:31.941" v="662" actId="1076"/>
          <ac:spMkLst>
            <pc:docMk/>
            <pc:sldMk cId="2646388916" sldId="283"/>
            <ac:spMk id="5" creationId="{750A096E-AE5B-CFFE-4F26-DAFF0ADF811B}"/>
          </ac:spMkLst>
        </pc:spChg>
      </pc:sldChg>
      <pc:sldChg chg="addSp delSp modSp add mod ord">
        <pc:chgData name="Simone van der Graaf" userId="f7d34a5d2f78e2c5" providerId="LiveId" clId="{95617A9A-C2B2-43DC-9908-46397193CD4A}" dt="2024-01-29T09:30:56.036" v="2768"/>
        <pc:sldMkLst>
          <pc:docMk/>
          <pc:sldMk cId="4216120591" sldId="284"/>
        </pc:sldMkLst>
        <pc:spChg chg="mod">
          <ac:chgData name="Simone van der Graaf" userId="f7d34a5d2f78e2c5" providerId="LiveId" clId="{95617A9A-C2B2-43DC-9908-46397193CD4A}" dt="2024-01-29T09:25:38.467" v="2753" actId="1076"/>
          <ac:spMkLst>
            <pc:docMk/>
            <pc:sldMk cId="4216120591" sldId="284"/>
            <ac:spMk id="2" creationId="{8460295B-54B9-4937-90E3-BAB9CE69E30B}"/>
          </ac:spMkLst>
        </pc:spChg>
        <pc:spChg chg="add mod">
          <ac:chgData name="Simone van der Graaf" userId="f7d34a5d2f78e2c5" providerId="LiveId" clId="{95617A9A-C2B2-43DC-9908-46397193CD4A}" dt="2024-01-29T08:14:18.378" v="821" actId="1076"/>
          <ac:spMkLst>
            <pc:docMk/>
            <pc:sldMk cId="4216120591" sldId="284"/>
            <ac:spMk id="7" creationId="{C3E6CB2F-DE25-F245-B368-651485E5C4C3}"/>
          </ac:spMkLst>
        </pc:spChg>
        <pc:picChg chg="del">
          <ac:chgData name="Simone van der Graaf" userId="f7d34a5d2f78e2c5" providerId="LiveId" clId="{95617A9A-C2B2-43DC-9908-46397193CD4A}" dt="2024-01-29T08:10:09.850" v="800" actId="478"/>
          <ac:picMkLst>
            <pc:docMk/>
            <pc:sldMk cId="4216120591" sldId="284"/>
            <ac:picMk id="3" creationId="{87A84A5B-17F5-9E33-AE19-79B32FF699F0}"/>
          </ac:picMkLst>
        </pc:picChg>
        <pc:picChg chg="add mod ord">
          <ac:chgData name="Simone van der Graaf" userId="f7d34a5d2f78e2c5" providerId="LiveId" clId="{95617A9A-C2B2-43DC-9908-46397193CD4A}" dt="2024-01-29T08:12:49.115" v="812" actId="1076"/>
          <ac:picMkLst>
            <pc:docMk/>
            <pc:sldMk cId="4216120591" sldId="284"/>
            <ac:picMk id="6" creationId="{B080F292-D64A-E872-4544-F54331890E52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2F4148-51F5-49F3-B78A-4207FE78D2B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001178D-720E-41B6-92FF-478A672FC69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>
              <a:latin typeface="Aptos" panose="020B0004020202020204" pitchFamily="34" charset="0"/>
            </a:rPr>
            <a:t>● Which movies contributed the most/least to revenue gain?</a:t>
          </a:r>
          <a:endParaRPr lang="en-US" dirty="0">
            <a:latin typeface="Aptos" panose="020B0004020202020204" pitchFamily="34" charset="0"/>
          </a:endParaRPr>
        </a:p>
      </dgm:t>
    </dgm:pt>
    <dgm:pt modelId="{35FC9A14-5C75-47F6-96FF-38AB843DFF3D}" type="parTrans" cxnId="{B7C37A0E-A745-4E15-A6AD-9FC8CB1E3BE9}">
      <dgm:prSet/>
      <dgm:spPr/>
      <dgm:t>
        <a:bodyPr/>
        <a:lstStyle/>
        <a:p>
          <a:endParaRPr lang="en-US"/>
        </a:p>
      </dgm:t>
    </dgm:pt>
    <dgm:pt modelId="{CFEA293D-D83A-4030-B09A-641926D4BB03}" type="sibTrans" cxnId="{B7C37A0E-A745-4E15-A6AD-9FC8CB1E3BE9}">
      <dgm:prSet/>
      <dgm:spPr/>
      <dgm:t>
        <a:bodyPr/>
        <a:lstStyle/>
        <a:p>
          <a:endParaRPr lang="en-US"/>
        </a:p>
      </dgm:t>
    </dgm:pt>
    <dgm:pt modelId="{B9A30183-DA95-4CCB-A6AD-9769FF0F5D7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>
              <a:latin typeface="Aptos" panose="020B0004020202020204" pitchFamily="34" charset="0"/>
            </a:rPr>
            <a:t>● Which countries are </a:t>
          </a:r>
          <a:r>
            <a:rPr lang="en-US" baseline="0" dirty="0" err="1">
              <a:latin typeface="Aptos" panose="020B0004020202020204" pitchFamily="34" charset="0"/>
            </a:rPr>
            <a:t>Rockbuster</a:t>
          </a:r>
          <a:r>
            <a:rPr lang="en-US" baseline="0" dirty="0">
              <a:latin typeface="Aptos" panose="020B0004020202020204" pitchFamily="34" charset="0"/>
            </a:rPr>
            <a:t> customers based in?</a:t>
          </a:r>
          <a:endParaRPr lang="en-US" dirty="0">
            <a:latin typeface="Aptos" panose="020B0004020202020204" pitchFamily="34" charset="0"/>
          </a:endParaRPr>
        </a:p>
      </dgm:t>
    </dgm:pt>
    <dgm:pt modelId="{AE5B4E70-FF9E-448D-A256-D8FAB95D4C4E}" type="parTrans" cxnId="{F26A7CF1-BB16-4BCA-A533-1B3AF43D0B88}">
      <dgm:prSet/>
      <dgm:spPr/>
      <dgm:t>
        <a:bodyPr/>
        <a:lstStyle/>
        <a:p>
          <a:endParaRPr lang="en-US"/>
        </a:p>
      </dgm:t>
    </dgm:pt>
    <dgm:pt modelId="{B329006F-3FB7-4254-8933-E977FD4E4836}" type="sibTrans" cxnId="{F26A7CF1-BB16-4BCA-A533-1B3AF43D0B88}">
      <dgm:prSet/>
      <dgm:spPr/>
      <dgm:t>
        <a:bodyPr/>
        <a:lstStyle/>
        <a:p>
          <a:endParaRPr lang="en-US"/>
        </a:p>
      </dgm:t>
    </dgm:pt>
    <dgm:pt modelId="{D779D6BF-04A6-409D-9FC7-EE324757F27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>
              <a:latin typeface="Aptos" panose="020B0004020202020204" pitchFamily="34" charset="0"/>
            </a:rPr>
            <a:t>● Do sales figures vary between geographic regions?</a:t>
          </a:r>
          <a:endParaRPr lang="en-US" dirty="0">
            <a:latin typeface="Aptos" panose="020B0004020202020204" pitchFamily="34" charset="0"/>
          </a:endParaRPr>
        </a:p>
      </dgm:t>
    </dgm:pt>
    <dgm:pt modelId="{3B3A746B-9A05-4211-A44D-30C47B433F6A}" type="parTrans" cxnId="{714F5454-732B-4AE6-B1BC-A4517D96BD55}">
      <dgm:prSet/>
      <dgm:spPr/>
      <dgm:t>
        <a:bodyPr/>
        <a:lstStyle/>
        <a:p>
          <a:endParaRPr lang="en-US"/>
        </a:p>
      </dgm:t>
    </dgm:pt>
    <dgm:pt modelId="{63146489-30F5-4031-8F4B-8E3707AA6E04}" type="sibTrans" cxnId="{714F5454-732B-4AE6-B1BC-A4517D96BD55}">
      <dgm:prSet/>
      <dgm:spPr/>
      <dgm:t>
        <a:bodyPr/>
        <a:lstStyle/>
        <a:p>
          <a:endParaRPr lang="en-US"/>
        </a:p>
      </dgm:t>
    </dgm:pt>
    <dgm:pt modelId="{2F910CFF-073B-4C76-A82F-D780841466B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>
              <a:latin typeface="Aptos" panose="020B0004020202020204" pitchFamily="34" charset="0"/>
            </a:rPr>
            <a:t>● What was the average rental duration for all videos?</a:t>
          </a:r>
          <a:endParaRPr lang="en-US" dirty="0">
            <a:latin typeface="Aptos" panose="020B0004020202020204" pitchFamily="34" charset="0"/>
          </a:endParaRPr>
        </a:p>
      </dgm:t>
    </dgm:pt>
    <dgm:pt modelId="{BBE872F0-6057-4ED6-9FD1-E699D3692137}" type="parTrans" cxnId="{F41167BC-FAD8-470C-83AE-A34AFA536611}">
      <dgm:prSet/>
      <dgm:spPr/>
      <dgm:t>
        <a:bodyPr/>
        <a:lstStyle/>
        <a:p>
          <a:endParaRPr lang="en-US"/>
        </a:p>
      </dgm:t>
    </dgm:pt>
    <dgm:pt modelId="{00F9BCBC-7171-49A2-9083-01591B6767FA}" type="sibTrans" cxnId="{F41167BC-FAD8-470C-83AE-A34AFA536611}">
      <dgm:prSet/>
      <dgm:spPr/>
      <dgm:t>
        <a:bodyPr/>
        <a:lstStyle/>
        <a:p>
          <a:endParaRPr lang="en-US"/>
        </a:p>
      </dgm:t>
    </dgm:pt>
    <dgm:pt modelId="{A82099D1-78BE-4D9D-9910-4DD30FC221B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>
              <a:latin typeface="Aptos" panose="020B0004020202020204" pitchFamily="34" charset="0"/>
            </a:rPr>
            <a:t>● Where are customers with a high lifetime value based?</a:t>
          </a:r>
          <a:endParaRPr lang="en-US" dirty="0">
            <a:latin typeface="Aptos" panose="020B0004020202020204" pitchFamily="34" charset="0"/>
          </a:endParaRPr>
        </a:p>
      </dgm:t>
    </dgm:pt>
    <dgm:pt modelId="{9C2AF7A8-C84A-4BE2-B623-E83CDD0E0538}" type="parTrans" cxnId="{AFED07C3-C437-4A4F-A0E8-B1E64F1A56B6}">
      <dgm:prSet/>
      <dgm:spPr/>
      <dgm:t>
        <a:bodyPr/>
        <a:lstStyle/>
        <a:p>
          <a:endParaRPr lang="en-US"/>
        </a:p>
      </dgm:t>
    </dgm:pt>
    <dgm:pt modelId="{A77B0735-1CB4-4A6D-A254-A55FC06F0136}" type="sibTrans" cxnId="{AFED07C3-C437-4A4F-A0E8-B1E64F1A56B6}">
      <dgm:prSet/>
      <dgm:spPr/>
      <dgm:t>
        <a:bodyPr/>
        <a:lstStyle/>
        <a:p>
          <a:endParaRPr lang="en-US"/>
        </a:p>
      </dgm:t>
    </dgm:pt>
    <dgm:pt modelId="{4262BBAA-6CAE-4606-BCDF-741E51AA583A}" type="pres">
      <dgm:prSet presAssocID="{EE2F4148-51F5-49F3-B78A-4207FE78D2BE}" presName="root" presStyleCnt="0">
        <dgm:presLayoutVars>
          <dgm:dir/>
          <dgm:resizeHandles val="exact"/>
        </dgm:presLayoutVars>
      </dgm:prSet>
      <dgm:spPr/>
    </dgm:pt>
    <dgm:pt modelId="{8373EBC1-127D-43CB-815F-EFC3AFC5F928}" type="pres">
      <dgm:prSet presAssocID="{4001178D-720E-41B6-92FF-478A672FC695}" presName="compNode" presStyleCnt="0"/>
      <dgm:spPr/>
    </dgm:pt>
    <dgm:pt modelId="{7A231CC1-D34C-4F78-A85B-275BA779C841}" type="pres">
      <dgm:prSet presAssocID="{4001178D-720E-41B6-92FF-478A672FC695}" presName="bgRect" presStyleLbl="bgShp" presStyleIdx="0" presStyleCnt="5" custLinFactNeighborX="788" custLinFactNeighborY="178"/>
      <dgm:spPr/>
    </dgm:pt>
    <dgm:pt modelId="{43D81496-4301-4EAB-935F-10B8BBED2439}" type="pres">
      <dgm:prSet presAssocID="{4001178D-720E-41B6-92FF-478A672FC695}" presName="iconRect" presStyleLbl="node1" presStyleIdx="0" presStyleCnt="5"/>
      <dgm:spPr/>
    </dgm:pt>
    <dgm:pt modelId="{DB3779EE-D9AD-45AA-AEFD-809F96B53B84}" type="pres">
      <dgm:prSet presAssocID="{4001178D-720E-41B6-92FF-478A672FC695}" presName="spaceRect" presStyleCnt="0"/>
      <dgm:spPr/>
    </dgm:pt>
    <dgm:pt modelId="{A1F1BB1B-D947-42E0-8C3A-060A5229855C}" type="pres">
      <dgm:prSet presAssocID="{4001178D-720E-41B6-92FF-478A672FC695}" presName="parTx" presStyleLbl="revTx" presStyleIdx="0" presStyleCnt="5">
        <dgm:presLayoutVars>
          <dgm:chMax val="0"/>
          <dgm:chPref val="0"/>
        </dgm:presLayoutVars>
      </dgm:prSet>
      <dgm:spPr/>
    </dgm:pt>
    <dgm:pt modelId="{6A0F4C86-7795-471D-98DE-EF03E6E5BDEC}" type="pres">
      <dgm:prSet presAssocID="{CFEA293D-D83A-4030-B09A-641926D4BB03}" presName="sibTrans" presStyleCnt="0"/>
      <dgm:spPr/>
    </dgm:pt>
    <dgm:pt modelId="{5018DB00-F316-4CA0-B3A8-5A2E0A278EB7}" type="pres">
      <dgm:prSet presAssocID="{B9A30183-DA95-4CCB-A6AD-9769FF0F5D77}" presName="compNode" presStyleCnt="0"/>
      <dgm:spPr/>
    </dgm:pt>
    <dgm:pt modelId="{97D3709B-A6B8-47EE-B6C6-8F578DBF9B9F}" type="pres">
      <dgm:prSet presAssocID="{B9A30183-DA95-4CCB-A6AD-9769FF0F5D77}" presName="bgRect" presStyleLbl="bgShp" presStyleIdx="1" presStyleCnt="5"/>
      <dgm:spPr/>
    </dgm:pt>
    <dgm:pt modelId="{CFF55F0D-5F80-4A2C-8B5F-87750DA5AF90}" type="pres">
      <dgm:prSet presAssocID="{B9A30183-DA95-4CCB-A6AD-9769FF0F5D77}" presName="iconRect" presStyleLbl="node1" presStyleIdx="1" presStyleCnt="5" custLinFactY="100000" custLinFactNeighborX="-5235" custLinFactNeighborY="13912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C3136F5B-0392-4145-806F-22DF4A70AF6E}" type="pres">
      <dgm:prSet presAssocID="{B9A30183-DA95-4CCB-A6AD-9769FF0F5D77}" presName="spaceRect" presStyleCnt="0"/>
      <dgm:spPr/>
    </dgm:pt>
    <dgm:pt modelId="{DABF6970-31DB-44AB-9753-62AFC7E588BC}" type="pres">
      <dgm:prSet presAssocID="{B9A30183-DA95-4CCB-A6AD-9769FF0F5D77}" presName="parTx" presStyleLbl="revTx" presStyleIdx="1" presStyleCnt="5">
        <dgm:presLayoutVars>
          <dgm:chMax val="0"/>
          <dgm:chPref val="0"/>
        </dgm:presLayoutVars>
      </dgm:prSet>
      <dgm:spPr/>
    </dgm:pt>
    <dgm:pt modelId="{FADDB7F3-1714-4733-9F78-1FB6CBE76556}" type="pres">
      <dgm:prSet presAssocID="{B329006F-3FB7-4254-8933-E977FD4E4836}" presName="sibTrans" presStyleCnt="0"/>
      <dgm:spPr/>
    </dgm:pt>
    <dgm:pt modelId="{ABE455D7-BFF5-48C3-AE3A-6FEEA18E147A}" type="pres">
      <dgm:prSet presAssocID="{D779D6BF-04A6-409D-9FC7-EE324757F27E}" presName="compNode" presStyleCnt="0"/>
      <dgm:spPr/>
    </dgm:pt>
    <dgm:pt modelId="{57C7047F-A024-4392-AD9A-DA5DCEE06575}" type="pres">
      <dgm:prSet presAssocID="{D779D6BF-04A6-409D-9FC7-EE324757F27E}" presName="bgRect" presStyleLbl="bgShp" presStyleIdx="2" presStyleCnt="5"/>
      <dgm:spPr/>
    </dgm:pt>
    <dgm:pt modelId="{436ED51E-72A1-4335-A69D-C239D4968DE9}" type="pres">
      <dgm:prSet presAssocID="{D779D6BF-04A6-409D-9FC7-EE324757F27E}" presName="iconRect" presStyleLbl="node1" presStyleIdx="2" presStyleCnt="5" custLinFactY="-100000" custLinFactNeighborX="-8871" custLinFactNeighborY="-13064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arth Globe Europe-Africa"/>
        </a:ext>
      </dgm:extLst>
    </dgm:pt>
    <dgm:pt modelId="{633C1011-FE0D-4614-9B10-BDBF015AA2E4}" type="pres">
      <dgm:prSet presAssocID="{D779D6BF-04A6-409D-9FC7-EE324757F27E}" presName="spaceRect" presStyleCnt="0"/>
      <dgm:spPr/>
    </dgm:pt>
    <dgm:pt modelId="{1ABCFF05-FE0F-4642-B68A-A448F787F056}" type="pres">
      <dgm:prSet presAssocID="{D779D6BF-04A6-409D-9FC7-EE324757F27E}" presName="parTx" presStyleLbl="revTx" presStyleIdx="2" presStyleCnt="5">
        <dgm:presLayoutVars>
          <dgm:chMax val="0"/>
          <dgm:chPref val="0"/>
        </dgm:presLayoutVars>
      </dgm:prSet>
      <dgm:spPr/>
    </dgm:pt>
    <dgm:pt modelId="{505BDBAD-2854-4887-A432-3180DF29B3D8}" type="pres">
      <dgm:prSet presAssocID="{63146489-30F5-4031-8F4B-8E3707AA6E04}" presName="sibTrans" presStyleCnt="0"/>
      <dgm:spPr/>
    </dgm:pt>
    <dgm:pt modelId="{CB7E6AB3-00F9-4E45-81E6-3AA34BA354B6}" type="pres">
      <dgm:prSet presAssocID="{2F910CFF-073B-4C76-A82F-D780841466B4}" presName="compNode" presStyleCnt="0"/>
      <dgm:spPr/>
    </dgm:pt>
    <dgm:pt modelId="{FC084332-A06B-4261-A5E4-C11FBB1AFAF9}" type="pres">
      <dgm:prSet presAssocID="{2F910CFF-073B-4C76-A82F-D780841466B4}" presName="bgRect" presStyleLbl="bgShp" presStyleIdx="3" presStyleCnt="5"/>
      <dgm:spPr/>
    </dgm:pt>
    <dgm:pt modelId="{D77B8FF0-FE68-48A0-A075-4B059A4F6E5B}" type="pres">
      <dgm:prSet presAssocID="{2F910CFF-073B-4C76-A82F-D780841466B4}" presName="iconRect" presStyleLbl="node1" presStyleIdx="3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amond"/>
        </a:ext>
      </dgm:extLst>
    </dgm:pt>
    <dgm:pt modelId="{FD830A43-B66D-4AE2-9128-62FEA809AD14}" type="pres">
      <dgm:prSet presAssocID="{2F910CFF-073B-4C76-A82F-D780841466B4}" presName="spaceRect" presStyleCnt="0"/>
      <dgm:spPr/>
    </dgm:pt>
    <dgm:pt modelId="{F53C93A8-EBF0-41ED-96EC-3EC7580A6BC4}" type="pres">
      <dgm:prSet presAssocID="{2F910CFF-073B-4C76-A82F-D780841466B4}" presName="parTx" presStyleLbl="revTx" presStyleIdx="3" presStyleCnt="5">
        <dgm:presLayoutVars>
          <dgm:chMax val="0"/>
          <dgm:chPref val="0"/>
        </dgm:presLayoutVars>
      </dgm:prSet>
      <dgm:spPr/>
    </dgm:pt>
    <dgm:pt modelId="{BFC63D3E-983F-4275-8A7D-2C12D3EBA9FD}" type="pres">
      <dgm:prSet presAssocID="{00F9BCBC-7171-49A2-9083-01591B6767FA}" presName="sibTrans" presStyleCnt="0"/>
      <dgm:spPr/>
    </dgm:pt>
    <dgm:pt modelId="{2EF12963-A09E-48CF-9F7E-2DB0F982820E}" type="pres">
      <dgm:prSet presAssocID="{A82099D1-78BE-4D9D-9910-4DD30FC221B4}" presName="compNode" presStyleCnt="0"/>
      <dgm:spPr/>
    </dgm:pt>
    <dgm:pt modelId="{2D567A3F-BBE1-4E92-B7B8-FD7804E24381}" type="pres">
      <dgm:prSet presAssocID="{A82099D1-78BE-4D9D-9910-4DD30FC221B4}" presName="bgRect" presStyleLbl="bgShp" presStyleIdx="4" presStyleCnt="5" custLinFactY="38744" custLinFactNeighborX="23205" custLinFactNeighborY="100000"/>
      <dgm:spPr/>
    </dgm:pt>
    <dgm:pt modelId="{8A9040A8-79DE-4AA0-95D3-1D5CC9A1F165}" type="pres">
      <dgm:prSet presAssocID="{A82099D1-78BE-4D9D-9910-4DD30FC221B4}" presName="iconRect" presStyleLbl="node1" presStyleIdx="4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230021B8-9D62-414F-BC6C-D665489EBC98}" type="pres">
      <dgm:prSet presAssocID="{A82099D1-78BE-4D9D-9910-4DD30FC221B4}" presName="spaceRect" presStyleCnt="0"/>
      <dgm:spPr/>
    </dgm:pt>
    <dgm:pt modelId="{F78A53BC-23C0-4980-80E5-7EF28D92FE08}" type="pres">
      <dgm:prSet presAssocID="{A82099D1-78BE-4D9D-9910-4DD30FC221B4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B7C37A0E-A745-4E15-A6AD-9FC8CB1E3BE9}" srcId="{EE2F4148-51F5-49F3-B78A-4207FE78D2BE}" destId="{4001178D-720E-41B6-92FF-478A672FC695}" srcOrd="0" destOrd="0" parTransId="{35FC9A14-5C75-47F6-96FF-38AB843DFF3D}" sibTransId="{CFEA293D-D83A-4030-B09A-641926D4BB03}"/>
    <dgm:cxn modelId="{EC4EB73A-76D5-4FEA-8258-1497671E84E5}" type="presOf" srcId="{2F910CFF-073B-4C76-A82F-D780841466B4}" destId="{F53C93A8-EBF0-41ED-96EC-3EC7580A6BC4}" srcOrd="0" destOrd="0" presId="urn:microsoft.com/office/officeart/2018/2/layout/IconVerticalSolidList"/>
    <dgm:cxn modelId="{6DC9CE52-61CD-47C0-BE04-2617E5A538AB}" type="presOf" srcId="{A82099D1-78BE-4D9D-9910-4DD30FC221B4}" destId="{F78A53BC-23C0-4980-80E5-7EF28D92FE08}" srcOrd="0" destOrd="0" presId="urn:microsoft.com/office/officeart/2018/2/layout/IconVerticalSolidList"/>
    <dgm:cxn modelId="{714F5454-732B-4AE6-B1BC-A4517D96BD55}" srcId="{EE2F4148-51F5-49F3-B78A-4207FE78D2BE}" destId="{D779D6BF-04A6-409D-9FC7-EE324757F27E}" srcOrd="2" destOrd="0" parTransId="{3B3A746B-9A05-4211-A44D-30C47B433F6A}" sibTransId="{63146489-30F5-4031-8F4B-8E3707AA6E04}"/>
    <dgm:cxn modelId="{8F26C7A5-E98D-4E0C-B219-D8D87BF260B7}" type="presOf" srcId="{D779D6BF-04A6-409D-9FC7-EE324757F27E}" destId="{1ABCFF05-FE0F-4642-B68A-A448F787F056}" srcOrd="0" destOrd="0" presId="urn:microsoft.com/office/officeart/2018/2/layout/IconVerticalSolidList"/>
    <dgm:cxn modelId="{70B07EA7-C529-43B7-9129-347E60A77A53}" type="presOf" srcId="{EE2F4148-51F5-49F3-B78A-4207FE78D2BE}" destId="{4262BBAA-6CAE-4606-BCDF-741E51AA583A}" srcOrd="0" destOrd="0" presId="urn:microsoft.com/office/officeart/2018/2/layout/IconVerticalSolidList"/>
    <dgm:cxn modelId="{F41167BC-FAD8-470C-83AE-A34AFA536611}" srcId="{EE2F4148-51F5-49F3-B78A-4207FE78D2BE}" destId="{2F910CFF-073B-4C76-A82F-D780841466B4}" srcOrd="3" destOrd="0" parTransId="{BBE872F0-6057-4ED6-9FD1-E699D3692137}" sibTransId="{00F9BCBC-7171-49A2-9083-01591B6767FA}"/>
    <dgm:cxn modelId="{AFED07C3-C437-4A4F-A0E8-B1E64F1A56B6}" srcId="{EE2F4148-51F5-49F3-B78A-4207FE78D2BE}" destId="{A82099D1-78BE-4D9D-9910-4DD30FC221B4}" srcOrd="4" destOrd="0" parTransId="{9C2AF7A8-C84A-4BE2-B623-E83CDD0E0538}" sibTransId="{A77B0735-1CB4-4A6D-A254-A55FC06F0136}"/>
    <dgm:cxn modelId="{CE0B65C3-EA9B-4AF9-A44B-1842894D61EF}" type="presOf" srcId="{B9A30183-DA95-4CCB-A6AD-9769FF0F5D77}" destId="{DABF6970-31DB-44AB-9753-62AFC7E588BC}" srcOrd="0" destOrd="0" presId="urn:microsoft.com/office/officeart/2018/2/layout/IconVerticalSolidList"/>
    <dgm:cxn modelId="{F26A7CF1-BB16-4BCA-A533-1B3AF43D0B88}" srcId="{EE2F4148-51F5-49F3-B78A-4207FE78D2BE}" destId="{B9A30183-DA95-4CCB-A6AD-9769FF0F5D77}" srcOrd="1" destOrd="0" parTransId="{AE5B4E70-FF9E-448D-A256-D8FAB95D4C4E}" sibTransId="{B329006F-3FB7-4254-8933-E977FD4E4836}"/>
    <dgm:cxn modelId="{7E4FD8FB-C3D0-43A2-AAC8-C41C8FBF7BFA}" type="presOf" srcId="{4001178D-720E-41B6-92FF-478A672FC695}" destId="{A1F1BB1B-D947-42E0-8C3A-060A5229855C}" srcOrd="0" destOrd="0" presId="urn:microsoft.com/office/officeart/2018/2/layout/IconVerticalSolidList"/>
    <dgm:cxn modelId="{1FF915FF-C0F1-40B8-9C06-8A8C6D480FDA}" type="presParOf" srcId="{4262BBAA-6CAE-4606-BCDF-741E51AA583A}" destId="{8373EBC1-127D-43CB-815F-EFC3AFC5F928}" srcOrd="0" destOrd="0" presId="urn:microsoft.com/office/officeart/2018/2/layout/IconVerticalSolidList"/>
    <dgm:cxn modelId="{962E09CD-336B-4FCC-B3A1-F27F78AF11C9}" type="presParOf" srcId="{8373EBC1-127D-43CB-815F-EFC3AFC5F928}" destId="{7A231CC1-D34C-4F78-A85B-275BA779C841}" srcOrd="0" destOrd="0" presId="urn:microsoft.com/office/officeart/2018/2/layout/IconVerticalSolidList"/>
    <dgm:cxn modelId="{3D18CEDF-E9CB-4A1A-9DFB-789818291A9A}" type="presParOf" srcId="{8373EBC1-127D-43CB-815F-EFC3AFC5F928}" destId="{43D81496-4301-4EAB-935F-10B8BBED2439}" srcOrd="1" destOrd="0" presId="urn:microsoft.com/office/officeart/2018/2/layout/IconVerticalSolidList"/>
    <dgm:cxn modelId="{1C95278C-C72A-497A-A9C0-64AFD267C681}" type="presParOf" srcId="{8373EBC1-127D-43CB-815F-EFC3AFC5F928}" destId="{DB3779EE-D9AD-45AA-AEFD-809F96B53B84}" srcOrd="2" destOrd="0" presId="urn:microsoft.com/office/officeart/2018/2/layout/IconVerticalSolidList"/>
    <dgm:cxn modelId="{765281B1-A16F-425A-B67C-7133DDC474A7}" type="presParOf" srcId="{8373EBC1-127D-43CB-815F-EFC3AFC5F928}" destId="{A1F1BB1B-D947-42E0-8C3A-060A5229855C}" srcOrd="3" destOrd="0" presId="urn:microsoft.com/office/officeart/2018/2/layout/IconVerticalSolidList"/>
    <dgm:cxn modelId="{23059FCB-A453-4E92-9BF3-5F259F565D2C}" type="presParOf" srcId="{4262BBAA-6CAE-4606-BCDF-741E51AA583A}" destId="{6A0F4C86-7795-471D-98DE-EF03E6E5BDEC}" srcOrd="1" destOrd="0" presId="urn:microsoft.com/office/officeart/2018/2/layout/IconVerticalSolidList"/>
    <dgm:cxn modelId="{EAEDF016-1ED2-43E9-8D12-E61CD2593BF5}" type="presParOf" srcId="{4262BBAA-6CAE-4606-BCDF-741E51AA583A}" destId="{5018DB00-F316-4CA0-B3A8-5A2E0A278EB7}" srcOrd="2" destOrd="0" presId="urn:microsoft.com/office/officeart/2018/2/layout/IconVerticalSolidList"/>
    <dgm:cxn modelId="{53C36E62-F9E8-42D0-B4A7-B4E9E07E1661}" type="presParOf" srcId="{5018DB00-F316-4CA0-B3A8-5A2E0A278EB7}" destId="{97D3709B-A6B8-47EE-B6C6-8F578DBF9B9F}" srcOrd="0" destOrd="0" presId="urn:microsoft.com/office/officeart/2018/2/layout/IconVerticalSolidList"/>
    <dgm:cxn modelId="{574BC10D-1FC1-4526-91A7-FF63E65AD469}" type="presParOf" srcId="{5018DB00-F316-4CA0-B3A8-5A2E0A278EB7}" destId="{CFF55F0D-5F80-4A2C-8B5F-87750DA5AF90}" srcOrd="1" destOrd="0" presId="urn:microsoft.com/office/officeart/2018/2/layout/IconVerticalSolidList"/>
    <dgm:cxn modelId="{89D600F3-B76D-461A-8404-A6F150ADFC59}" type="presParOf" srcId="{5018DB00-F316-4CA0-B3A8-5A2E0A278EB7}" destId="{C3136F5B-0392-4145-806F-22DF4A70AF6E}" srcOrd="2" destOrd="0" presId="urn:microsoft.com/office/officeart/2018/2/layout/IconVerticalSolidList"/>
    <dgm:cxn modelId="{BB1FED45-28D9-44B2-BFD6-D940E96D6060}" type="presParOf" srcId="{5018DB00-F316-4CA0-B3A8-5A2E0A278EB7}" destId="{DABF6970-31DB-44AB-9753-62AFC7E588BC}" srcOrd="3" destOrd="0" presId="urn:microsoft.com/office/officeart/2018/2/layout/IconVerticalSolidList"/>
    <dgm:cxn modelId="{8A054E5D-3675-437D-9ABC-5F8DC5BA5A1C}" type="presParOf" srcId="{4262BBAA-6CAE-4606-BCDF-741E51AA583A}" destId="{FADDB7F3-1714-4733-9F78-1FB6CBE76556}" srcOrd="3" destOrd="0" presId="urn:microsoft.com/office/officeart/2018/2/layout/IconVerticalSolidList"/>
    <dgm:cxn modelId="{89700363-A07E-45C8-9D6B-351535F9989E}" type="presParOf" srcId="{4262BBAA-6CAE-4606-BCDF-741E51AA583A}" destId="{ABE455D7-BFF5-48C3-AE3A-6FEEA18E147A}" srcOrd="4" destOrd="0" presId="urn:microsoft.com/office/officeart/2018/2/layout/IconVerticalSolidList"/>
    <dgm:cxn modelId="{4F782837-FAF7-42CD-968B-4D2BE50B6BE8}" type="presParOf" srcId="{ABE455D7-BFF5-48C3-AE3A-6FEEA18E147A}" destId="{57C7047F-A024-4392-AD9A-DA5DCEE06575}" srcOrd="0" destOrd="0" presId="urn:microsoft.com/office/officeart/2018/2/layout/IconVerticalSolidList"/>
    <dgm:cxn modelId="{37C8D5C7-31F1-4022-8D29-9DA85587C239}" type="presParOf" srcId="{ABE455D7-BFF5-48C3-AE3A-6FEEA18E147A}" destId="{436ED51E-72A1-4335-A69D-C239D4968DE9}" srcOrd="1" destOrd="0" presId="urn:microsoft.com/office/officeart/2018/2/layout/IconVerticalSolidList"/>
    <dgm:cxn modelId="{8CE6F4AA-F018-48F1-A126-3AA558CB0CC3}" type="presParOf" srcId="{ABE455D7-BFF5-48C3-AE3A-6FEEA18E147A}" destId="{633C1011-FE0D-4614-9B10-BDBF015AA2E4}" srcOrd="2" destOrd="0" presId="urn:microsoft.com/office/officeart/2018/2/layout/IconVerticalSolidList"/>
    <dgm:cxn modelId="{B554C192-EFA5-48F7-A85C-2625248C8E30}" type="presParOf" srcId="{ABE455D7-BFF5-48C3-AE3A-6FEEA18E147A}" destId="{1ABCFF05-FE0F-4642-B68A-A448F787F056}" srcOrd="3" destOrd="0" presId="urn:microsoft.com/office/officeart/2018/2/layout/IconVerticalSolidList"/>
    <dgm:cxn modelId="{CA6426A2-B783-474F-80B0-84C835E0919C}" type="presParOf" srcId="{4262BBAA-6CAE-4606-BCDF-741E51AA583A}" destId="{505BDBAD-2854-4887-A432-3180DF29B3D8}" srcOrd="5" destOrd="0" presId="urn:microsoft.com/office/officeart/2018/2/layout/IconVerticalSolidList"/>
    <dgm:cxn modelId="{550D168D-6E60-47E1-81EE-8B0AD52A8C3B}" type="presParOf" srcId="{4262BBAA-6CAE-4606-BCDF-741E51AA583A}" destId="{CB7E6AB3-00F9-4E45-81E6-3AA34BA354B6}" srcOrd="6" destOrd="0" presId="urn:microsoft.com/office/officeart/2018/2/layout/IconVerticalSolidList"/>
    <dgm:cxn modelId="{5A1C0E10-A59D-416D-813D-ED9F7F8AC253}" type="presParOf" srcId="{CB7E6AB3-00F9-4E45-81E6-3AA34BA354B6}" destId="{FC084332-A06B-4261-A5E4-C11FBB1AFAF9}" srcOrd="0" destOrd="0" presId="urn:microsoft.com/office/officeart/2018/2/layout/IconVerticalSolidList"/>
    <dgm:cxn modelId="{F8F6F157-13FB-464E-8F39-60A590305F82}" type="presParOf" srcId="{CB7E6AB3-00F9-4E45-81E6-3AA34BA354B6}" destId="{D77B8FF0-FE68-48A0-A075-4B059A4F6E5B}" srcOrd="1" destOrd="0" presId="urn:microsoft.com/office/officeart/2018/2/layout/IconVerticalSolidList"/>
    <dgm:cxn modelId="{346A11AF-B7AF-45EF-994C-D4986DF928AC}" type="presParOf" srcId="{CB7E6AB3-00F9-4E45-81E6-3AA34BA354B6}" destId="{FD830A43-B66D-4AE2-9128-62FEA809AD14}" srcOrd="2" destOrd="0" presId="urn:microsoft.com/office/officeart/2018/2/layout/IconVerticalSolidList"/>
    <dgm:cxn modelId="{143825CB-B516-4FBA-B5AE-C25448F7F779}" type="presParOf" srcId="{CB7E6AB3-00F9-4E45-81E6-3AA34BA354B6}" destId="{F53C93A8-EBF0-41ED-96EC-3EC7580A6BC4}" srcOrd="3" destOrd="0" presId="urn:microsoft.com/office/officeart/2018/2/layout/IconVerticalSolidList"/>
    <dgm:cxn modelId="{AA560CDE-19D2-4F70-904D-DEF878495EA8}" type="presParOf" srcId="{4262BBAA-6CAE-4606-BCDF-741E51AA583A}" destId="{BFC63D3E-983F-4275-8A7D-2C12D3EBA9FD}" srcOrd="7" destOrd="0" presId="urn:microsoft.com/office/officeart/2018/2/layout/IconVerticalSolidList"/>
    <dgm:cxn modelId="{637D3B6D-452D-4AB3-B9DF-0AA1F8DFFCCB}" type="presParOf" srcId="{4262BBAA-6CAE-4606-BCDF-741E51AA583A}" destId="{2EF12963-A09E-48CF-9F7E-2DB0F982820E}" srcOrd="8" destOrd="0" presId="urn:microsoft.com/office/officeart/2018/2/layout/IconVerticalSolidList"/>
    <dgm:cxn modelId="{1CE61EA0-9143-4EF8-91BE-72CB50DF0B2E}" type="presParOf" srcId="{2EF12963-A09E-48CF-9F7E-2DB0F982820E}" destId="{2D567A3F-BBE1-4E92-B7B8-FD7804E24381}" srcOrd="0" destOrd="0" presId="urn:microsoft.com/office/officeart/2018/2/layout/IconVerticalSolidList"/>
    <dgm:cxn modelId="{B3525F20-3F4A-488D-A145-2B6FFFB960B8}" type="presParOf" srcId="{2EF12963-A09E-48CF-9F7E-2DB0F982820E}" destId="{8A9040A8-79DE-4AA0-95D3-1D5CC9A1F165}" srcOrd="1" destOrd="0" presId="urn:microsoft.com/office/officeart/2018/2/layout/IconVerticalSolidList"/>
    <dgm:cxn modelId="{43974731-72F0-4CE2-843A-DBF548BA98DF}" type="presParOf" srcId="{2EF12963-A09E-48CF-9F7E-2DB0F982820E}" destId="{230021B8-9D62-414F-BC6C-D665489EBC98}" srcOrd="2" destOrd="0" presId="urn:microsoft.com/office/officeart/2018/2/layout/IconVerticalSolidList"/>
    <dgm:cxn modelId="{FC0835CD-1B25-458E-83CD-AC9B080415E6}" type="presParOf" srcId="{2EF12963-A09E-48CF-9F7E-2DB0F982820E}" destId="{F78A53BC-23C0-4980-80E5-7EF28D92FE0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31CC1-D34C-4F78-A85B-275BA779C841}">
      <dsp:nvSpPr>
        <dsp:cNvPr id="0" name=""/>
        <dsp:cNvSpPr/>
      </dsp:nvSpPr>
      <dsp:spPr>
        <a:xfrm>
          <a:off x="0" y="3131"/>
          <a:ext cx="5999864" cy="48364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D81496-4301-4EAB-935F-10B8BBED2439}">
      <dsp:nvSpPr>
        <dsp:cNvPr id="0" name=""/>
        <dsp:cNvSpPr/>
      </dsp:nvSpPr>
      <dsp:spPr>
        <a:xfrm>
          <a:off x="146302" y="111090"/>
          <a:ext cx="266004" cy="2660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F1BB1B-D947-42E0-8C3A-060A5229855C}">
      <dsp:nvSpPr>
        <dsp:cNvPr id="0" name=""/>
        <dsp:cNvSpPr/>
      </dsp:nvSpPr>
      <dsp:spPr>
        <a:xfrm>
          <a:off x="558609" y="2270"/>
          <a:ext cx="5441254" cy="4836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186" tIns="51186" rIns="51186" bIns="5118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baseline="0" dirty="0">
              <a:latin typeface="Aptos" panose="020B0004020202020204" pitchFamily="34" charset="0"/>
            </a:rPr>
            <a:t>● Which movies contributed the most/least to revenue gain?</a:t>
          </a:r>
          <a:endParaRPr lang="en-US" sz="1600" kern="1200" dirty="0">
            <a:latin typeface="Aptos" panose="020B0004020202020204" pitchFamily="34" charset="0"/>
          </a:endParaRPr>
        </a:p>
      </dsp:txBody>
      <dsp:txXfrm>
        <a:off x="558609" y="2270"/>
        <a:ext cx="5441254" cy="483644"/>
      </dsp:txXfrm>
    </dsp:sp>
    <dsp:sp modelId="{97D3709B-A6B8-47EE-B6C6-8F578DBF9B9F}">
      <dsp:nvSpPr>
        <dsp:cNvPr id="0" name=""/>
        <dsp:cNvSpPr/>
      </dsp:nvSpPr>
      <dsp:spPr>
        <a:xfrm>
          <a:off x="0" y="606825"/>
          <a:ext cx="5999864" cy="48364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F55F0D-5F80-4A2C-8B5F-87750DA5AF90}">
      <dsp:nvSpPr>
        <dsp:cNvPr id="0" name=""/>
        <dsp:cNvSpPr/>
      </dsp:nvSpPr>
      <dsp:spPr>
        <a:xfrm>
          <a:off x="132377" y="1351718"/>
          <a:ext cx="266004" cy="2660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BF6970-31DB-44AB-9753-62AFC7E588BC}">
      <dsp:nvSpPr>
        <dsp:cNvPr id="0" name=""/>
        <dsp:cNvSpPr/>
      </dsp:nvSpPr>
      <dsp:spPr>
        <a:xfrm>
          <a:off x="558609" y="606825"/>
          <a:ext cx="5441254" cy="4836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186" tIns="51186" rIns="51186" bIns="5118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baseline="0" dirty="0">
              <a:latin typeface="Aptos" panose="020B0004020202020204" pitchFamily="34" charset="0"/>
            </a:rPr>
            <a:t>● Which countries are </a:t>
          </a:r>
          <a:r>
            <a:rPr lang="en-US" sz="1600" kern="1200" baseline="0" dirty="0" err="1">
              <a:latin typeface="Aptos" panose="020B0004020202020204" pitchFamily="34" charset="0"/>
            </a:rPr>
            <a:t>Rockbuster</a:t>
          </a:r>
          <a:r>
            <a:rPr lang="en-US" sz="1600" kern="1200" baseline="0" dirty="0">
              <a:latin typeface="Aptos" panose="020B0004020202020204" pitchFamily="34" charset="0"/>
            </a:rPr>
            <a:t> customers based in?</a:t>
          </a:r>
          <a:endParaRPr lang="en-US" sz="1600" kern="1200" dirty="0">
            <a:latin typeface="Aptos" panose="020B0004020202020204" pitchFamily="34" charset="0"/>
          </a:endParaRPr>
        </a:p>
      </dsp:txBody>
      <dsp:txXfrm>
        <a:off x="558609" y="606825"/>
        <a:ext cx="5441254" cy="483644"/>
      </dsp:txXfrm>
    </dsp:sp>
    <dsp:sp modelId="{57C7047F-A024-4392-AD9A-DA5DCEE06575}">
      <dsp:nvSpPr>
        <dsp:cNvPr id="0" name=""/>
        <dsp:cNvSpPr/>
      </dsp:nvSpPr>
      <dsp:spPr>
        <a:xfrm>
          <a:off x="0" y="1211381"/>
          <a:ext cx="5999864" cy="48364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6ED51E-72A1-4335-A69D-C239D4968DE9}">
      <dsp:nvSpPr>
        <dsp:cNvPr id="0" name=""/>
        <dsp:cNvSpPr/>
      </dsp:nvSpPr>
      <dsp:spPr>
        <a:xfrm>
          <a:off x="122705" y="706667"/>
          <a:ext cx="266004" cy="2660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BCFF05-FE0F-4642-B68A-A448F787F056}">
      <dsp:nvSpPr>
        <dsp:cNvPr id="0" name=""/>
        <dsp:cNvSpPr/>
      </dsp:nvSpPr>
      <dsp:spPr>
        <a:xfrm>
          <a:off x="558609" y="1211381"/>
          <a:ext cx="5441254" cy="4836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186" tIns="51186" rIns="51186" bIns="5118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baseline="0" dirty="0">
              <a:latin typeface="Aptos" panose="020B0004020202020204" pitchFamily="34" charset="0"/>
            </a:rPr>
            <a:t>● Do sales figures vary between geographic regions?</a:t>
          </a:r>
          <a:endParaRPr lang="en-US" sz="1600" kern="1200" dirty="0">
            <a:latin typeface="Aptos" panose="020B0004020202020204" pitchFamily="34" charset="0"/>
          </a:endParaRPr>
        </a:p>
      </dsp:txBody>
      <dsp:txXfrm>
        <a:off x="558609" y="1211381"/>
        <a:ext cx="5441254" cy="483644"/>
      </dsp:txXfrm>
    </dsp:sp>
    <dsp:sp modelId="{FC084332-A06B-4261-A5E4-C11FBB1AFAF9}">
      <dsp:nvSpPr>
        <dsp:cNvPr id="0" name=""/>
        <dsp:cNvSpPr/>
      </dsp:nvSpPr>
      <dsp:spPr>
        <a:xfrm>
          <a:off x="0" y="1815936"/>
          <a:ext cx="5999864" cy="48364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7B8FF0-FE68-48A0-A075-4B059A4F6E5B}">
      <dsp:nvSpPr>
        <dsp:cNvPr id="0" name=""/>
        <dsp:cNvSpPr/>
      </dsp:nvSpPr>
      <dsp:spPr>
        <a:xfrm>
          <a:off x="146302" y="1924756"/>
          <a:ext cx="266004" cy="2660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3C93A8-EBF0-41ED-96EC-3EC7580A6BC4}">
      <dsp:nvSpPr>
        <dsp:cNvPr id="0" name=""/>
        <dsp:cNvSpPr/>
      </dsp:nvSpPr>
      <dsp:spPr>
        <a:xfrm>
          <a:off x="558609" y="1815936"/>
          <a:ext cx="5441254" cy="4836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186" tIns="51186" rIns="51186" bIns="5118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baseline="0" dirty="0">
              <a:latin typeface="Aptos" panose="020B0004020202020204" pitchFamily="34" charset="0"/>
            </a:rPr>
            <a:t>● What was the average rental duration for all videos?</a:t>
          </a:r>
          <a:endParaRPr lang="en-US" sz="1600" kern="1200" dirty="0">
            <a:latin typeface="Aptos" panose="020B0004020202020204" pitchFamily="34" charset="0"/>
          </a:endParaRPr>
        </a:p>
      </dsp:txBody>
      <dsp:txXfrm>
        <a:off x="558609" y="1815936"/>
        <a:ext cx="5441254" cy="483644"/>
      </dsp:txXfrm>
    </dsp:sp>
    <dsp:sp modelId="{2D567A3F-BBE1-4E92-B7B8-FD7804E24381}">
      <dsp:nvSpPr>
        <dsp:cNvPr id="0" name=""/>
        <dsp:cNvSpPr/>
      </dsp:nvSpPr>
      <dsp:spPr>
        <a:xfrm>
          <a:off x="0" y="2422762"/>
          <a:ext cx="5999864" cy="48364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9040A8-79DE-4AA0-95D3-1D5CC9A1F165}">
      <dsp:nvSpPr>
        <dsp:cNvPr id="0" name=""/>
        <dsp:cNvSpPr/>
      </dsp:nvSpPr>
      <dsp:spPr>
        <a:xfrm>
          <a:off x="146302" y="2529312"/>
          <a:ext cx="266004" cy="2660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8A53BC-23C0-4980-80E5-7EF28D92FE08}">
      <dsp:nvSpPr>
        <dsp:cNvPr id="0" name=""/>
        <dsp:cNvSpPr/>
      </dsp:nvSpPr>
      <dsp:spPr>
        <a:xfrm>
          <a:off x="558609" y="2420492"/>
          <a:ext cx="5441254" cy="4836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186" tIns="51186" rIns="51186" bIns="5118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baseline="0" dirty="0">
              <a:latin typeface="Aptos" panose="020B0004020202020204" pitchFamily="34" charset="0"/>
            </a:rPr>
            <a:t>● Where are customers with a high lifetime value based?</a:t>
          </a:r>
          <a:endParaRPr lang="en-US" sz="1600" kern="1200" dirty="0">
            <a:latin typeface="Aptos" panose="020B0004020202020204" pitchFamily="34" charset="0"/>
          </a:endParaRPr>
        </a:p>
      </dsp:txBody>
      <dsp:txXfrm>
        <a:off x="558609" y="2420492"/>
        <a:ext cx="5441254" cy="4836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80AE3C0-C0E9-40F8-963A-C710B0868C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19749-4C26-46F6-A13E-4F2E91EC14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B2F5F-49ED-40E3-A1A5-941FF8279870}" type="datetimeFigureOut">
              <a:rPr lang="en-US" smtClean="0"/>
              <a:t>3/28/2024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26E5B-3572-4EEA-91A0-FE0838ED6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1D8116-DB0F-4C4A-85AD-5331C0D78B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B74FA-BCF5-412C-B474-5CA730E53D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456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C1060-699B-414A-8D16-7630F8BDD05E}" type="datetimeFigureOut">
              <a:rPr lang="en-US" smtClean="0"/>
              <a:t>3/28/2024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DF348-2A86-4531-BD4E-BD8C0BBDAD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876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2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1947BE1-D586-49AE-B2E6-EE426AA23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753291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4C316E-D918-422D-AC5F-D93C59AB67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8" y="627016"/>
            <a:ext cx="6389027" cy="5601790"/>
          </a:xfrm>
        </p:spPr>
        <p:txBody>
          <a:bodyPr>
            <a:noAutofit/>
          </a:bodyPr>
          <a:lstStyle>
            <a:lvl1pPr algn="r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8000" baseline="0"/>
            </a:lvl1pPr>
          </a:lstStyle>
          <a:p>
            <a:r>
              <a:rPr lang="en-US" dirty="0"/>
              <a:t>Click to edit Master TEXT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B4012DC-9879-489B-B525-C474C5DD29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9797" y="627016"/>
            <a:ext cx="3199034" cy="5590903"/>
          </a:xfrm>
        </p:spPr>
        <p:txBody>
          <a:bodyPr anchor="ctr">
            <a:normAutofit/>
          </a:bodyPr>
          <a:lstStyle>
            <a:lvl1pPr>
              <a:defRPr lang="en-US" sz="2600" kern="1200" spc="50" baseline="0" dirty="0" smtClean="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4051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DF7571-A130-4054-9513-4BDAC9AE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30" y="635000"/>
            <a:ext cx="5171770" cy="2039374"/>
          </a:xfrm>
        </p:spPr>
        <p:txBody>
          <a:bodyPr anchor="b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6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A27FA5-F6EE-4784-AC43-76381FC2CD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1998" y="2911475"/>
            <a:ext cx="4500563" cy="3311525"/>
          </a:xfrm>
        </p:spPr>
        <p:txBody>
          <a:bodyPr>
            <a:normAutofit/>
          </a:bodyPr>
          <a:lstStyle>
            <a:lvl1pPr>
              <a:defRPr lang="en-US" sz="2200" kern="1200" spc="5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094F8F4-63E4-4A00-8F98-09219DA987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2113" y="639763"/>
            <a:ext cx="2198687" cy="25463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34D9F00-72E9-433A-9427-8DA07653B2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7675" y="638175"/>
            <a:ext cx="2198688" cy="25463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AD0C148-B6DB-4D32-B139-403A6AEC3DD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2113" y="3668713"/>
            <a:ext cx="2198687" cy="255428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9D424B8-9E08-469D-88C8-019306CA38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7675" y="3668713"/>
            <a:ext cx="2198688" cy="25463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2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90108" y="1225106"/>
            <a:ext cx="8201891" cy="39518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6A3D1-C594-4520-A142-F0D3F59C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2804" y="1225484"/>
            <a:ext cx="4059934" cy="395180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779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>
                <a:cs typeface="Calibri"/>
              </a:rPr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16F6145-A1AE-4CDA-AE26-E8FDEFAAB39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984437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>
                <a:cs typeface="Calibri"/>
              </a:rPr>
              <a:t>Click to edit Master text styles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FDD02FA-6843-4E54-ACDC-AFEAFB4EFAA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421095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>
                <a:cs typeface="Calibri"/>
              </a:rPr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0505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245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64985"/>
            <a:ext cx="5297764" cy="3952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93472D-332A-4010-9FEA-8E1E9AE7E1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6213" y="336958"/>
            <a:ext cx="10616187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2587752"/>
            <a:ext cx="3694176" cy="3258102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 master text style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9D1BED5-2D39-40ED-92F5-CF06BE8A75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7764" y="2265363"/>
            <a:ext cx="3479524" cy="395128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7288" y="2265363"/>
            <a:ext cx="3414712" cy="395128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1" y="6356350"/>
            <a:ext cx="3353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0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0438" y="317499"/>
            <a:ext cx="4500737" cy="2095501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438" y="2587625"/>
            <a:ext cx="4500737" cy="35941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74" y="0"/>
            <a:ext cx="3046351" cy="34283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B54A389-080E-45CE-8275-215B7C9B58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8763" y="0"/>
            <a:ext cx="3048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F5006F58-5D95-4392-9D32-BE333EA549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2350" y="3429000"/>
            <a:ext cx="607695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73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384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236976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8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5771" y="1004205"/>
            <a:ext cx="6096000" cy="3725183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7345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5771" y="4865914"/>
            <a:ext cx="6096000" cy="532038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4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1DF4D9E-FD4F-4244-ACD6-44EC4C0494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6800" y="3048000"/>
            <a:ext cx="1790700" cy="17907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44F5B526-8975-4F7C-B558-830FCEE068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1762" y="3048000"/>
            <a:ext cx="1790700" cy="17907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ED20DBB5-D24E-40D6-AFFB-428692A51A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76021" y="3048000"/>
            <a:ext cx="1790700" cy="17907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F6F7262C-3E29-4219-AF83-B7A71B97A13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4500" y="3048000"/>
            <a:ext cx="1790700" cy="17907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3861F78-BD42-4F29-8487-1641CFD039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FAB1F8B-1CEE-4068-86DE-561A12A041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68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D5AE44CD-B78E-4EE2-B0F2-E0D436C2BA1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21762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3C4FE2DB-091F-4F7A-B6B6-9A6F22AC0B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821762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7">
            <a:extLst>
              <a:ext uri="{FF2B5EF4-FFF2-40B4-BE49-F238E27FC236}">
                <a16:creationId xmlns:a16="http://schemas.microsoft.com/office/drawing/2014/main" id="{3A3F9D5D-A5CF-482B-A14C-E5BFADB76F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76021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7">
            <a:extLst>
              <a:ext uri="{FF2B5EF4-FFF2-40B4-BE49-F238E27FC236}">
                <a16:creationId xmlns:a16="http://schemas.microsoft.com/office/drawing/2014/main" id="{A4F265B4-1FBB-4396-A938-862D45713A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76021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7">
            <a:extLst>
              <a:ext uri="{FF2B5EF4-FFF2-40B4-BE49-F238E27FC236}">
                <a16:creationId xmlns:a16="http://schemas.microsoft.com/office/drawing/2014/main" id="{AC1BA7DC-98B0-4261-8F1E-8101FB5D480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345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id="{2E4EF69E-34E2-46FF-A0FA-3F136396D3E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345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68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593407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02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77512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77512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054C03E-8FD4-4345-A971-0A2CCF5C4A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94903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56D09A0C-509F-447E-AFB1-5531727D7DF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94903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45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79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3" r:id="rId4"/>
    <p:sldLayoutId id="2147483672" r:id="rId5"/>
    <p:sldLayoutId id="2147483686" r:id="rId6"/>
    <p:sldLayoutId id="2147483687" r:id="rId7"/>
    <p:sldLayoutId id="2147483675" r:id="rId8"/>
    <p:sldLayoutId id="2147483688" r:id="rId9"/>
    <p:sldLayoutId id="2147483682" r:id="rId10"/>
    <p:sldLayoutId id="214748368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public.tableau.com/app/profile/simone.van.der.graaf/viz/RockbusterTop10highestandlowestmovierevenues/MoviesHighestRevenue?publish=ye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simone.van.der.graaf/viz/Rockbusternrofcustomersandtotalrevenuepercountry/Sheet1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simone.van.der.graaf/viz/Rockbustercustomershighlifetimevalue/Sheet1?publish=ye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AB109E1-45E3-4986-9663-C3EAAC04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DEE9D42-BBE7-4427-9BC3-971CE96F1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46441"/>
            <a:ext cx="12188952" cy="3952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1" y="1240403"/>
            <a:ext cx="6994120" cy="1437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  <a:spcBef>
                <a:spcPct val="0"/>
              </a:spcBef>
            </a:pPr>
            <a:r>
              <a:rPr lang="en-US" sz="48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Rockbuster</a:t>
            </a:r>
            <a:r>
              <a:rPr lang="en-US" sz="48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Stealth LLC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0120" y="5206247"/>
            <a:ext cx="10268712" cy="101357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cs typeface="+mn-cs"/>
              </a:rPr>
              <a:t>Simone van der Graaf</a:t>
            </a:r>
          </a:p>
        </p:txBody>
      </p:sp>
      <p:pic>
        <p:nvPicPr>
          <p:cNvPr id="3" name="Picture 2" descr="A black and white screen with a play button&#10;&#10;Description automatically generated">
            <a:extLst>
              <a:ext uri="{FF2B5EF4-FFF2-40B4-BE49-F238E27FC236}">
                <a16:creationId xmlns:a16="http://schemas.microsoft.com/office/drawing/2014/main" id="{922F4100-2E42-532E-E710-8A1325227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795" y="1615022"/>
            <a:ext cx="2920386" cy="20734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FE4BA9-233B-C034-0D93-FA104713E2C5}"/>
              </a:ext>
            </a:extLst>
          </p:cNvPr>
          <p:cNvSpPr txBox="1"/>
          <p:nvPr/>
        </p:nvSpPr>
        <p:spPr>
          <a:xfrm>
            <a:off x="999146" y="2450729"/>
            <a:ext cx="648102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20000"/>
                    <a:lumOff val="80000"/>
                  </a:schemeClr>
                </a:solidFill>
                <a:latin typeface="Aptos" panose="020B0004020202020204" pitchFamily="34" charset="0"/>
              </a:rPr>
              <a:t>Data Analysis </a:t>
            </a:r>
          </a:p>
          <a:p>
            <a:r>
              <a:rPr lang="en-US" dirty="0">
                <a:solidFill>
                  <a:schemeClr val="accent3">
                    <a:lumMod val="20000"/>
                    <a:lumOff val="80000"/>
                  </a:schemeClr>
                </a:solidFill>
                <a:latin typeface="Aptos" panose="020B0004020202020204" pitchFamily="34" charset="0"/>
              </a:rPr>
              <a:t>Online Video Launch Strategy </a:t>
            </a:r>
            <a:endParaRPr lang="en-NL" dirty="0">
              <a:solidFill>
                <a:schemeClr val="accent3">
                  <a:lumMod val="20000"/>
                  <a:lumOff val="8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DE6B0-6869-AAFC-27A4-5E549A46B0F3}"/>
              </a:ext>
            </a:extLst>
          </p:cNvPr>
          <p:cNvSpPr txBox="1"/>
          <p:nvPr/>
        </p:nvSpPr>
        <p:spPr>
          <a:xfrm>
            <a:off x="9851860" y="5713035"/>
            <a:ext cx="1546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January 2024</a:t>
            </a:r>
            <a:endParaRPr lang="en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77F89CE-BF52-4AF5-8B0B-7E9693734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72142BC0-18E5-42CE-A02F-AC348DDCE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08" y="368051"/>
            <a:ext cx="5905255" cy="18969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latin typeface="+mj-lt"/>
              </a:rPr>
              <a:t>In order to launch the company strategy for the online video rental service, the following key questions need to be answered:</a:t>
            </a:r>
          </a:p>
        </p:txBody>
      </p:sp>
      <p:pic>
        <p:nvPicPr>
          <p:cNvPr id="5" name="Picture 4" descr="A person holding a clapper board&#10;&#10;Description automatically generated">
            <a:extLst>
              <a:ext uri="{FF2B5EF4-FFF2-40B4-BE49-F238E27FC236}">
                <a16:creationId xmlns:a16="http://schemas.microsoft.com/office/drawing/2014/main" id="{AA94FB9B-0F86-F886-105A-F7A9051EC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822" y="1726767"/>
            <a:ext cx="4795019" cy="3404465"/>
          </a:xfrm>
          <a:prstGeom prst="rect">
            <a:avLst/>
          </a:prstGeom>
        </p:spPr>
      </p:pic>
      <p:graphicFrame>
        <p:nvGraphicFramePr>
          <p:cNvPr id="67" name="Content Placeholder 28">
            <a:extLst>
              <a:ext uri="{FF2B5EF4-FFF2-40B4-BE49-F238E27FC236}">
                <a16:creationId xmlns:a16="http://schemas.microsoft.com/office/drawing/2014/main" id="{C12CAAD6-A629-E413-63C3-3167554A15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3925315"/>
              </p:ext>
            </p:extLst>
          </p:nvPr>
        </p:nvGraphicFramePr>
        <p:xfrm>
          <a:off x="47304" y="2177630"/>
          <a:ext cx="5999864" cy="29064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F3E95212-EE07-AFC0-8E48-23AA32132EA1}"/>
              </a:ext>
            </a:extLst>
          </p:cNvPr>
          <p:cNvSpPr/>
          <p:nvPr/>
        </p:nvSpPr>
        <p:spPr>
          <a:xfrm>
            <a:off x="8271137" y="6138292"/>
            <a:ext cx="372005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sz="2400" b="1" u="sng" cap="none" spc="0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Rockbuster</a:t>
            </a:r>
            <a:r>
              <a:rPr lang="en-US" sz="2400" b="1" u="sng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Stealth LLC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1D0112-FDE7-6654-E5E3-2355F9640D41}"/>
              </a:ext>
            </a:extLst>
          </p:cNvPr>
          <p:cNvSpPr/>
          <p:nvPr/>
        </p:nvSpPr>
        <p:spPr>
          <a:xfrm>
            <a:off x="153383" y="2064774"/>
            <a:ext cx="289069" cy="34157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4726A51-540A-95E9-4D43-9643E3DE323F}"/>
              </a:ext>
            </a:extLst>
          </p:cNvPr>
          <p:cNvSpPr/>
          <p:nvPr/>
        </p:nvSpPr>
        <p:spPr>
          <a:xfrm>
            <a:off x="6095997" y="0"/>
            <a:ext cx="234011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93787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2F9B1C2-7D20-4F91-A660-197C98B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39445"/>
            <a:ext cx="6114985" cy="2298326"/>
          </a:xfrm>
          <a:prstGeom prst="rect">
            <a:avLst/>
          </a:prstGeom>
          <a:solidFill>
            <a:schemeClr val="tx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3" y="2100844"/>
            <a:ext cx="4670234" cy="197552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2800" dirty="0"/>
              <a:t>Which movies contributed the most/least to revenue gain?</a:t>
            </a:r>
          </a:p>
        </p:txBody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A89C4E6E-ECA4-40E5-A54E-13E92B678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4237771"/>
            <a:ext cx="6114982" cy="8093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graph with blue lines&#10;&#10;Description automatically generated with medium confidence">
            <a:extLst>
              <a:ext uri="{FF2B5EF4-FFF2-40B4-BE49-F238E27FC236}">
                <a16:creationId xmlns:a16="http://schemas.microsoft.com/office/drawing/2014/main" id="{B2C929D0-2231-BBBC-D8CD-7230D5A8F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466" y="851691"/>
            <a:ext cx="6444742" cy="2368441"/>
          </a:xfrm>
          <a:prstGeom prst="rect">
            <a:avLst/>
          </a:prstGeom>
        </p:spPr>
      </p:pic>
      <p:pic>
        <p:nvPicPr>
          <p:cNvPr id="16" name="Picture 15" descr="A graph with orange and white lines&#10;&#10;Description automatically generated">
            <a:extLst>
              <a:ext uri="{FF2B5EF4-FFF2-40B4-BE49-F238E27FC236}">
                <a16:creationId xmlns:a16="http://schemas.microsoft.com/office/drawing/2014/main" id="{C5EA2022-F1AC-B1C3-80A5-9BA652B37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468" y="3220655"/>
            <a:ext cx="6444740" cy="223954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A22E284-AE2D-A179-1F66-DEF584921C0D}"/>
              </a:ext>
            </a:extLst>
          </p:cNvPr>
          <p:cNvSpPr/>
          <p:nvPr/>
        </p:nvSpPr>
        <p:spPr>
          <a:xfrm>
            <a:off x="8271137" y="6138292"/>
            <a:ext cx="372005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sz="2400" b="1" u="sng" cap="none" spc="0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Rockbuster</a:t>
            </a:r>
            <a:r>
              <a:rPr lang="en-US" sz="2400" b="1" u="sng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Stealth LLC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46DB0AE-21D1-3C51-3289-AA24BD68EED6}"/>
              </a:ext>
            </a:extLst>
          </p:cNvPr>
          <p:cNvSpPr/>
          <p:nvPr/>
        </p:nvSpPr>
        <p:spPr>
          <a:xfrm>
            <a:off x="5539494" y="1939445"/>
            <a:ext cx="136971" cy="23684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B3BD31-91E0-CEAC-3D62-16B50082EB36}"/>
              </a:ext>
            </a:extLst>
          </p:cNvPr>
          <p:cNvSpPr txBox="1"/>
          <p:nvPr/>
        </p:nvSpPr>
        <p:spPr>
          <a:xfrm>
            <a:off x="88490" y="6336818"/>
            <a:ext cx="46939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>
                <a:hlinkClick r:id="rId4"/>
              </a:rPr>
              <a:t>Rockbuster</a:t>
            </a:r>
            <a:r>
              <a:rPr lang="en-US" sz="1100" dirty="0">
                <a:hlinkClick r:id="rId4"/>
              </a:rPr>
              <a:t> Top 10 highest and lowest movie revenues | Tableau Public</a:t>
            </a:r>
            <a:endParaRPr lang="en-NL" sz="1100" dirty="0"/>
          </a:p>
        </p:txBody>
      </p:sp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F4D023A5-B655-55E0-3622-1FAFFB8C0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217" y="1600070"/>
            <a:ext cx="10161559" cy="52579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8" y="47196"/>
            <a:ext cx="12111375" cy="1433544"/>
          </a:xfrm>
        </p:spPr>
        <p:txBody>
          <a:bodyPr>
            <a:noAutofit/>
          </a:bodyPr>
          <a:lstStyle/>
          <a:p>
            <a:pPr algn="ctr"/>
            <a:r>
              <a:rPr lang="en-US" sz="2800" kern="1200" cap="all" spc="120" baseline="0" dirty="0">
                <a:solidFill>
                  <a:schemeClr val="bg1"/>
                </a:solidFill>
                <a:ea typeface="+mj-ea"/>
                <a:cs typeface="+mj-cs"/>
              </a:rPr>
              <a:t>Which countries are </a:t>
            </a:r>
            <a:r>
              <a:rPr lang="en-US" sz="2800" kern="1200" cap="all" spc="120" baseline="0" dirty="0" err="1">
                <a:solidFill>
                  <a:schemeClr val="bg1"/>
                </a:solidFill>
                <a:ea typeface="+mj-ea"/>
                <a:cs typeface="+mj-cs"/>
              </a:rPr>
              <a:t>Rockbuster</a:t>
            </a:r>
            <a:r>
              <a:rPr lang="en-US" sz="2800" kern="1200" cap="all" spc="120" baseline="0" dirty="0">
                <a:solidFill>
                  <a:schemeClr val="bg1"/>
                </a:solidFill>
                <a:ea typeface="+mj-ea"/>
                <a:cs typeface="+mj-cs"/>
              </a:rPr>
              <a:t> customers based in?</a:t>
            </a:r>
            <a:br>
              <a:rPr lang="en-US" sz="2800" kern="1200" cap="all" spc="120" baseline="0" dirty="0">
                <a:solidFill>
                  <a:schemeClr val="bg1"/>
                </a:solidFill>
                <a:ea typeface="+mj-ea"/>
                <a:cs typeface="+mj-cs"/>
              </a:rPr>
            </a:br>
            <a:r>
              <a:rPr lang="en-US" sz="2800" kern="1200" cap="all" spc="120" baseline="0" dirty="0">
                <a:solidFill>
                  <a:schemeClr val="bg1"/>
                </a:solidFill>
                <a:ea typeface="+mj-ea"/>
                <a:cs typeface="+mj-cs"/>
              </a:rPr>
              <a:t>-</a:t>
            </a:r>
            <a:br>
              <a:rPr lang="en-US" sz="2800" kern="1200" cap="all" spc="120" baseline="0" dirty="0">
                <a:solidFill>
                  <a:schemeClr val="bg1"/>
                </a:solidFill>
                <a:ea typeface="+mj-ea"/>
                <a:cs typeface="+mj-cs"/>
              </a:rPr>
            </a:br>
            <a:r>
              <a:rPr lang="en-US" sz="2800" kern="1200" cap="all" spc="120" baseline="0" dirty="0">
                <a:solidFill>
                  <a:schemeClr val="bg1"/>
                </a:solidFill>
                <a:ea typeface="+mj-ea"/>
                <a:cs typeface="+mj-cs"/>
              </a:rPr>
              <a:t>Do sales figures vary between geographic regions?</a:t>
            </a:r>
            <a:endParaRPr lang="en-US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44E709-3AC0-18F4-4676-0EBC372C9007}"/>
              </a:ext>
            </a:extLst>
          </p:cNvPr>
          <p:cNvSpPr/>
          <p:nvPr/>
        </p:nvSpPr>
        <p:spPr>
          <a:xfrm>
            <a:off x="8271137" y="6138292"/>
            <a:ext cx="372005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sz="2400" b="1" u="sng" cap="none" spc="0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Rockbuster</a:t>
            </a:r>
            <a:r>
              <a:rPr lang="en-US" sz="2400" b="1" u="sng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Stealth LLC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D52D39-7C2F-FCB8-9356-0884FE3A523E}"/>
              </a:ext>
            </a:extLst>
          </p:cNvPr>
          <p:cNvSpPr txBox="1"/>
          <p:nvPr/>
        </p:nvSpPr>
        <p:spPr>
          <a:xfrm>
            <a:off x="88490" y="6336818"/>
            <a:ext cx="46939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>
                <a:hlinkClick r:id="rId3"/>
              </a:rPr>
              <a:t>Rockbuster</a:t>
            </a:r>
            <a:r>
              <a:rPr lang="en-US" sz="1100" dirty="0">
                <a:hlinkClick r:id="rId3"/>
              </a:rPr>
              <a:t> nr of customers and total revenue per country | Tableau Public</a:t>
            </a:r>
            <a:endParaRPr lang="en-NL" sz="1100" dirty="0"/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5B42B6-26F8-4E25-839B-FB38F13BE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644" y="500844"/>
            <a:ext cx="10268712" cy="1321455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What was the average rental duration for all videos?</a:t>
            </a:r>
            <a:br>
              <a:rPr lang="en-US" sz="2800" dirty="0"/>
            </a:br>
            <a:endParaRPr lang="en-US" sz="28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03CD5FD-27C3-4342-BE41-F411CB8D69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3861913"/>
              </p:ext>
            </p:extLst>
          </p:nvPr>
        </p:nvGraphicFramePr>
        <p:xfrm>
          <a:off x="1722045" y="2426979"/>
          <a:ext cx="8746386" cy="3068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915462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915462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915462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</a:tblGrid>
              <a:tr h="53827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1" i="0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​</a:t>
                      </a:r>
                    </a:p>
                  </a:txBody>
                  <a:tcPr marL="138264" marR="138264" marT="69132" marB="69132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 dirty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Rental Duration</a:t>
                      </a:r>
                    </a:p>
                  </a:txBody>
                  <a:tcPr marL="138264" marR="138264" marT="69132" marB="69132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 dirty="0">
                          <a:solidFill>
                            <a:srgbClr val="FFFFFF"/>
                          </a:solidFill>
                          <a:effectLst/>
                          <a:latin typeface="Aptos" panose="020B0004020202020204" pitchFamily="34" charset="0"/>
                        </a:rPr>
                        <a:t>Rental Rate</a:t>
                      </a:r>
                    </a:p>
                  </a:txBody>
                  <a:tcPr marL="138264" marR="138264" marT="69132" marB="69132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3827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Minimum​</a:t>
                      </a:r>
                    </a:p>
                  </a:txBody>
                  <a:tcPr marL="138264" marR="138264" marT="69132" marB="69132"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3​</a:t>
                      </a:r>
                    </a:p>
                  </a:txBody>
                  <a:tcPr marL="138264" marR="138264" marT="69132" marB="69132"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0.99​</a:t>
                      </a:r>
                    </a:p>
                  </a:txBody>
                  <a:tcPr marL="138264" marR="138264" marT="69132" marB="69132"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3827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Maximum</a:t>
                      </a:r>
                    </a:p>
                  </a:txBody>
                  <a:tcPr marL="138264" marR="138264" marT="69132" marB="69132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7​</a:t>
                      </a:r>
                    </a:p>
                  </a:txBody>
                  <a:tcPr marL="138264" marR="138264" marT="69132" marB="69132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4.99​</a:t>
                      </a:r>
                    </a:p>
                  </a:txBody>
                  <a:tcPr marL="138264" marR="138264" marT="69132" marB="69132" anchor="ctr"/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823725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Average</a:t>
                      </a:r>
                    </a:p>
                  </a:txBody>
                  <a:tcPr marL="138264" marR="138264" marT="69132" marB="69132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4800" b="0" i="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4.99</a:t>
                      </a:r>
                      <a:r>
                        <a:rPr lang="en-US" sz="27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​</a:t>
                      </a:r>
                    </a:p>
                  </a:txBody>
                  <a:tcPr marL="138264" marR="138264" marT="69132" marB="69132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</a:t>
                      </a:r>
                    </a:p>
                  </a:txBody>
                  <a:tcPr marL="138264" marR="138264" marT="69132" marB="69132" anchor="ctr"/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53827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Count​</a:t>
                      </a:r>
                    </a:p>
                  </a:txBody>
                  <a:tcPr marL="138264" marR="138264" marT="69132" marB="69132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1000</a:t>
                      </a:r>
                    </a:p>
                  </a:txBody>
                  <a:tcPr marL="138264" marR="138264" marT="69132" marB="69132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700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1000</a:t>
                      </a:r>
                    </a:p>
                  </a:txBody>
                  <a:tcPr marL="138264" marR="138264" marT="69132" marB="69132" anchor="ctr"/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204E772B-BB12-9C96-42D8-338049E2BD69}"/>
              </a:ext>
            </a:extLst>
          </p:cNvPr>
          <p:cNvSpPr/>
          <p:nvPr/>
        </p:nvSpPr>
        <p:spPr>
          <a:xfrm>
            <a:off x="8271137" y="6138292"/>
            <a:ext cx="372005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sz="2400" b="1" u="sng" cap="none" spc="0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Rockbuster</a:t>
            </a:r>
            <a:r>
              <a:rPr lang="en-US" sz="2400" b="1" u="sng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Stealth LLC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8C71B2-ABB5-EAC5-EDD6-27D8F39EBD5E}"/>
              </a:ext>
            </a:extLst>
          </p:cNvPr>
          <p:cNvSpPr/>
          <p:nvPr/>
        </p:nvSpPr>
        <p:spPr>
          <a:xfrm>
            <a:off x="0" y="1822299"/>
            <a:ext cx="12190476" cy="5531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791" y="88490"/>
            <a:ext cx="9656416" cy="749218"/>
          </a:xfrm>
        </p:spPr>
        <p:txBody>
          <a:bodyPr>
            <a:noAutofit/>
          </a:bodyPr>
          <a:lstStyle/>
          <a:p>
            <a:r>
              <a:rPr lang="en-US" sz="2800" baseline="0" dirty="0"/>
              <a:t>Where are customers with a high lifetime value based?</a:t>
            </a:r>
            <a:endParaRPr lang="en-US" sz="2800" dirty="0"/>
          </a:p>
        </p:txBody>
      </p:sp>
      <p:pic>
        <p:nvPicPr>
          <p:cNvPr id="6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B080F292-D64A-E872-4544-F54331890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30" y="1097280"/>
            <a:ext cx="10976339" cy="57607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044E709-3AC0-18F4-4676-0EBC372C9007}"/>
              </a:ext>
            </a:extLst>
          </p:cNvPr>
          <p:cNvSpPr/>
          <p:nvPr/>
        </p:nvSpPr>
        <p:spPr>
          <a:xfrm>
            <a:off x="8271137" y="6138292"/>
            <a:ext cx="372005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sz="2400" b="1" u="sng" cap="none" spc="0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Rockbuster</a:t>
            </a:r>
            <a:r>
              <a:rPr lang="en-US" sz="2400" b="1" u="sng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Stealth LLC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E6CB2F-DE25-F245-B368-651485E5C4C3}"/>
              </a:ext>
            </a:extLst>
          </p:cNvPr>
          <p:cNvSpPr txBox="1"/>
          <p:nvPr/>
        </p:nvSpPr>
        <p:spPr>
          <a:xfrm>
            <a:off x="88490" y="6336818"/>
            <a:ext cx="37305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>
                <a:hlinkClick r:id="rId3"/>
              </a:rPr>
              <a:t>Rockbuster</a:t>
            </a:r>
            <a:r>
              <a:rPr lang="en-US" sz="1100" dirty="0">
                <a:hlinkClick r:id="rId3"/>
              </a:rPr>
              <a:t> customers high lifetime value | Tableau Public</a:t>
            </a:r>
            <a:endParaRPr lang="en-NL" sz="1100" dirty="0"/>
          </a:p>
        </p:txBody>
      </p:sp>
    </p:spTree>
    <p:extLst>
      <p:ext uri="{BB962C8B-B14F-4D97-AF65-F5344CB8AC3E}">
        <p14:creationId xmlns:p14="http://schemas.microsoft.com/office/powerpoint/2010/main" val="4216120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2F9B1C2-7D20-4F91-A660-197C98B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39445"/>
            <a:ext cx="6114985" cy="2298326"/>
          </a:xfrm>
          <a:prstGeom prst="rect">
            <a:avLst/>
          </a:prstGeom>
          <a:solidFill>
            <a:schemeClr val="tx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19" y="2100845"/>
            <a:ext cx="4670234" cy="197552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3100" baseline="0" dirty="0"/>
              <a:t>Conclusions and recommendations</a:t>
            </a:r>
            <a:endParaRPr lang="en-NL" sz="3100" dirty="0"/>
          </a:p>
        </p:txBody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A89C4E6E-ECA4-40E5-A54E-13E92B678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4237771"/>
            <a:ext cx="6114982" cy="8093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map of the world&#10;&#10;Description automatically generated">
            <a:extLst>
              <a:ext uri="{FF2B5EF4-FFF2-40B4-BE49-F238E27FC236}">
                <a16:creationId xmlns:a16="http://schemas.microsoft.com/office/drawing/2014/main" id="{F82D6209-4B6C-A4BA-E50E-321DF62808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l="13821" t="5669" r="38408"/>
          <a:stretch/>
        </p:blipFill>
        <p:spPr>
          <a:xfrm>
            <a:off x="5344815" y="0"/>
            <a:ext cx="6847185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A22E284-AE2D-A179-1F66-DEF584921C0D}"/>
              </a:ext>
            </a:extLst>
          </p:cNvPr>
          <p:cNvSpPr/>
          <p:nvPr/>
        </p:nvSpPr>
        <p:spPr>
          <a:xfrm>
            <a:off x="8271137" y="6138292"/>
            <a:ext cx="372005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sz="2400" b="1" u="sng" cap="none" spc="0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Rockbuster</a:t>
            </a:r>
            <a:r>
              <a:rPr lang="en-US" sz="2400" b="1" u="sng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Stealth LLC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A5AB7F-06F9-008A-41C1-EC40750C4A62}"/>
              </a:ext>
            </a:extLst>
          </p:cNvPr>
          <p:cNvSpPr txBox="1"/>
          <p:nvPr/>
        </p:nvSpPr>
        <p:spPr>
          <a:xfrm>
            <a:off x="6170725" y="182880"/>
            <a:ext cx="602127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ptos" panose="020B0004020202020204" pitchFamily="34" charset="0"/>
              </a:rPr>
              <a:t>The customers of </a:t>
            </a:r>
            <a:r>
              <a:rPr lang="en-GB" sz="1600" dirty="0" err="1">
                <a:latin typeface="Aptos" panose="020B0004020202020204" pitchFamily="34" charset="0"/>
              </a:rPr>
              <a:t>Rockbuster</a:t>
            </a:r>
            <a:r>
              <a:rPr lang="en-GB" sz="1600" dirty="0">
                <a:latin typeface="Aptos" panose="020B0004020202020204" pitchFamily="34" charset="0"/>
              </a:rPr>
              <a:t> are spread over the world with a large difference in revenue and customers for each country. India has with </a:t>
            </a:r>
            <a:r>
              <a:rPr lang="en-GB" sz="1600" dirty="0">
                <a:solidFill>
                  <a:schemeClr val="accent3">
                    <a:lumMod val="75000"/>
                  </a:schemeClr>
                </a:solidFill>
                <a:latin typeface="Aptos" panose="020B0004020202020204" pitchFamily="34" charset="0"/>
              </a:rPr>
              <a:t>60 </a:t>
            </a:r>
            <a:r>
              <a:rPr lang="en-GB" sz="1600" dirty="0">
                <a:latin typeface="Aptos" panose="020B0004020202020204" pitchFamily="34" charset="0"/>
              </a:rPr>
              <a:t>the highest nr of customers. </a:t>
            </a:r>
          </a:p>
          <a:p>
            <a:endParaRPr lang="en-GB" sz="1600" dirty="0">
              <a:latin typeface="Aptos" panose="020B0004020202020204" pitchFamily="34" charset="0"/>
            </a:endParaRPr>
          </a:p>
          <a:p>
            <a:r>
              <a:rPr lang="en-GB" sz="1600" dirty="0">
                <a:latin typeface="Aptos" panose="020B0004020202020204" pitchFamily="34" charset="0"/>
              </a:rPr>
              <a:t>For the launch of the online video rental service I would focus on the top 6 best performing countries: </a:t>
            </a:r>
            <a:r>
              <a:rPr lang="en-GB" sz="1600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India, China, United States, Japan, Mexico and Brazil</a:t>
            </a:r>
            <a:r>
              <a:rPr lang="en-GB" sz="1600" dirty="0">
                <a:latin typeface="Aptos" panose="020B0004020202020204" pitchFamily="34" charset="0"/>
              </a:rPr>
              <a:t>.</a:t>
            </a:r>
          </a:p>
          <a:p>
            <a:r>
              <a:rPr lang="en-GB" sz="1600" dirty="0">
                <a:latin typeface="Aptos" panose="020B0004020202020204" pitchFamily="34" charset="0"/>
              </a:rPr>
              <a:t>In </a:t>
            </a:r>
            <a:r>
              <a:rPr lang="en-GB" sz="1600" dirty="0">
                <a:solidFill>
                  <a:schemeClr val="accent3">
                    <a:lumMod val="75000"/>
                  </a:schemeClr>
                </a:solidFill>
                <a:latin typeface="Aptos" panose="020B0004020202020204" pitchFamily="34" charset="0"/>
              </a:rPr>
              <a:t>3 </a:t>
            </a:r>
            <a:r>
              <a:rPr lang="en-GB" sz="1600" dirty="0">
                <a:latin typeface="Aptos" panose="020B0004020202020204" pitchFamily="34" charset="0"/>
              </a:rPr>
              <a:t>of those countries are </a:t>
            </a:r>
            <a:r>
              <a:rPr lang="en-GB" sz="1600" dirty="0">
                <a:solidFill>
                  <a:schemeClr val="accent3">
                    <a:lumMod val="75000"/>
                  </a:schemeClr>
                </a:solidFill>
                <a:latin typeface="Aptos" panose="020B0004020202020204" pitchFamily="34" charset="0"/>
              </a:rPr>
              <a:t>4 </a:t>
            </a:r>
            <a:r>
              <a:rPr lang="en-GB" sz="1600" dirty="0">
                <a:latin typeface="Aptos" panose="020B0004020202020204" pitchFamily="34" charset="0"/>
              </a:rPr>
              <a:t>of the top 10 high lifetime value customers based.</a:t>
            </a:r>
          </a:p>
          <a:p>
            <a:endParaRPr lang="en-GB" sz="1600" dirty="0">
              <a:latin typeface="Aptos" panose="020B0004020202020204" pitchFamily="34" charset="0"/>
            </a:endParaRPr>
          </a:p>
          <a:p>
            <a:r>
              <a:rPr lang="en-GB" sz="1600" dirty="0">
                <a:latin typeface="Aptos" panose="020B0004020202020204" pitchFamily="34" charset="0"/>
              </a:rPr>
              <a:t>Loyal customers with a total revenue from a minimum of $150,- could be offered an interesting discount to start their online video journey, that increases when they introduce new customers to </a:t>
            </a:r>
            <a:r>
              <a:rPr lang="en-GB" sz="1600" dirty="0" err="1">
                <a:latin typeface="Aptos" panose="020B0004020202020204" pitchFamily="34" charset="0"/>
              </a:rPr>
              <a:t>Rockbuster</a:t>
            </a:r>
            <a:r>
              <a:rPr lang="en-GB" sz="1600" dirty="0">
                <a:latin typeface="Aptos" panose="020B0004020202020204" pitchFamily="34" charset="0"/>
              </a:rPr>
              <a:t>. </a:t>
            </a:r>
          </a:p>
          <a:p>
            <a:endParaRPr lang="en-GB" sz="1600" dirty="0">
              <a:latin typeface="Aptos" panose="020B0004020202020204" pitchFamily="34" charset="0"/>
            </a:endParaRPr>
          </a:p>
          <a:p>
            <a:r>
              <a:rPr lang="en-GB" sz="1600" dirty="0">
                <a:latin typeface="Aptos" panose="020B0004020202020204" pitchFamily="34" charset="0"/>
              </a:rPr>
              <a:t>The average rental duration if </a:t>
            </a:r>
            <a:r>
              <a:rPr lang="en-GB" sz="1600" dirty="0">
                <a:solidFill>
                  <a:schemeClr val="accent3">
                    <a:lumMod val="75000"/>
                  </a:schemeClr>
                </a:solidFill>
                <a:latin typeface="Aptos" panose="020B0004020202020204" pitchFamily="34" charset="0"/>
              </a:rPr>
              <a:t>4.99 </a:t>
            </a:r>
            <a:r>
              <a:rPr lang="en-GB" sz="1600" dirty="0">
                <a:latin typeface="Aptos" panose="020B0004020202020204" pitchFamily="34" charset="0"/>
              </a:rPr>
              <a:t>days. For the first 3 months after the launch I would offer a special discount or a free coupon if someone rents an online video for a minimum of 5 days. </a:t>
            </a:r>
          </a:p>
          <a:p>
            <a:endParaRPr lang="en-GB" sz="1600" dirty="0">
              <a:latin typeface="Aptos" panose="020B0004020202020204" pitchFamily="34" charset="0"/>
            </a:endParaRPr>
          </a:p>
          <a:p>
            <a:r>
              <a:rPr lang="en-GB" sz="1600" dirty="0" err="1">
                <a:latin typeface="Aptos" panose="020B0004020202020204" pitchFamily="34" charset="0"/>
              </a:rPr>
              <a:t>Rockbuster</a:t>
            </a:r>
            <a:r>
              <a:rPr lang="en-GB" sz="1600" dirty="0">
                <a:latin typeface="Aptos" panose="020B0004020202020204" pitchFamily="34" charset="0"/>
              </a:rPr>
              <a:t> should </a:t>
            </a:r>
            <a:r>
              <a:rPr lang="en-GB" sz="1600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implement</a:t>
            </a:r>
            <a:r>
              <a:rPr lang="en-GB" sz="1600" dirty="0">
                <a:latin typeface="Aptos" panose="020B0004020202020204" pitchFamily="34" charset="0"/>
              </a:rPr>
              <a:t> </a:t>
            </a:r>
            <a:r>
              <a:rPr lang="en-GB" sz="1600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AI</a:t>
            </a:r>
            <a:r>
              <a:rPr lang="en-GB" sz="1600" dirty="0">
                <a:latin typeface="Aptos" panose="020B0004020202020204" pitchFamily="34" charset="0"/>
              </a:rPr>
              <a:t> in order to measure and analyse online behaviour from (potential) customers. This can be used to optimize the offer in movies but also to analyse the results of the first 3 months and slowly expand to other countries.</a:t>
            </a:r>
            <a:endParaRPr lang="en-NL" sz="1600" dirty="0">
              <a:latin typeface="Aptos" panose="020B00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87DC74-C502-7BFF-4F17-5660AE4700FB}"/>
              </a:ext>
            </a:extLst>
          </p:cNvPr>
          <p:cNvSpPr/>
          <p:nvPr/>
        </p:nvSpPr>
        <p:spPr>
          <a:xfrm>
            <a:off x="5324910" y="1950032"/>
            <a:ext cx="771090" cy="225620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81397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56">
            <a:extLst>
              <a:ext uri="{FF2B5EF4-FFF2-40B4-BE49-F238E27FC236}">
                <a16:creationId xmlns:a16="http://schemas.microsoft.com/office/drawing/2014/main" id="{D9F93E89-6BB0-44BD-A234-9F0747573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2527" y="2350995"/>
            <a:ext cx="7136064" cy="1700784"/>
          </a:xfrm>
        </p:spPr>
        <p:txBody>
          <a:bodyPr>
            <a:normAutofit/>
          </a:bodyPr>
          <a:lstStyle/>
          <a:p>
            <a:r>
              <a:rPr lang="en-US" sz="4400" dirty="0"/>
              <a:t>Questions?</a:t>
            </a:r>
          </a:p>
        </p:txBody>
      </p:sp>
      <p:pic>
        <p:nvPicPr>
          <p:cNvPr id="27" name="Picture Placeholder 26" descr="Image of a typewriter with &quot;The End.&quot; typed on the paper. ">
            <a:extLst>
              <a:ext uri="{FF2B5EF4-FFF2-40B4-BE49-F238E27FC236}">
                <a16:creationId xmlns:a16="http://schemas.microsoft.com/office/drawing/2014/main" id="{E3EEA078-72A4-4C20-94E7-BFB4F433464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2804" y="1225484"/>
            <a:ext cx="4059934" cy="3951807"/>
          </a:xfr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19606920-6D8A-4305-AB8A-83B7F9391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779" y="5355583"/>
            <a:ext cx="2270162" cy="577153"/>
          </a:xfrm>
        </p:spPr>
        <p:txBody>
          <a:bodyPr>
            <a:normAutofit/>
          </a:bodyPr>
          <a:lstStyle/>
          <a:p>
            <a:r>
              <a:rPr lang="en-US" dirty="0"/>
              <a:t>Simone van der Graaf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7C60074-2066-4765-88F0-BC4B57CC1F9D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984437" y="5355583"/>
            <a:ext cx="3085762" cy="577153"/>
          </a:xfrm>
        </p:spPr>
        <p:txBody>
          <a:bodyPr/>
          <a:lstStyle/>
          <a:p>
            <a:r>
              <a:rPr lang="en-US" dirty="0"/>
              <a:t>s.vandergraaf@yahoo.com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5BBB73-1229-BD00-E34B-EABFC4109609}"/>
              </a:ext>
            </a:extLst>
          </p:cNvPr>
          <p:cNvSpPr/>
          <p:nvPr/>
        </p:nvSpPr>
        <p:spPr>
          <a:xfrm>
            <a:off x="8271137" y="6138292"/>
            <a:ext cx="372005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sz="2400" b="1" u="sng" cap="none" spc="0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Rockbuster</a:t>
            </a:r>
            <a:r>
              <a:rPr lang="en-US" sz="2400" b="1" u="sng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Stealth LLC</a:t>
            </a:r>
          </a:p>
        </p:txBody>
      </p:sp>
    </p:spTree>
    <p:extLst>
      <p:ext uri="{BB962C8B-B14F-4D97-AF65-F5344CB8AC3E}">
        <p14:creationId xmlns:p14="http://schemas.microsoft.com/office/powerpoint/2010/main" val="2452352329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251B918-0091-4E96-9E28-42B87D9557A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3878E47-D7B4-44CA-8507-24783F79A5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0EFE35-5C2D-4EEC-93CA-7B3D4088735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Fracture design</Template>
  <TotalTime>5404</TotalTime>
  <Words>436</Words>
  <Application>Microsoft Office PowerPoint</Application>
  <PresentationFormat>Widescreen</PresentationFormat>
  <Paragraphs>55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Arial</vt:lpstr>
      <vt:lpstr>Calibri</vt:lpstr>
      <vt:lpstr>Franklin Gothic Demi Cond</vt:lpstr>
      <vt:lpstr>Franklin Gothic Medium</vt:lpstr>
      <vt:lpstr>Wingdings</vt:lpstr>
      <vt:lpstr>JuxtaposeVTI</vt:lpstr>
      <vt:lpstr>Rockbuster Stealth LLC </vt:lpstr>
      <vt:lpstr>PowerPoint Presentation</vt:lpstr>
      <vt:lpstr>Which movies contributed the most/least to revenue gain?</vt:lpstr>
      <vt:lpstr>Which countries are Rockbuster customers based in? - Do sales figures vary between geographic regions?</vt:lpstr>
      <vt:lpstr>What was the average rental duration for all videos? </vt:lpstr>
      <vt:lpstr>Where are customers with a high lifetime value based?</vt:lpstr>
      <vt:lpstr>Conclusions and recommendations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Rockbuster Stealth LLC </dc:title>
  <dc:creator>Simone van der Graaf</dc:creator>
  <cp:lastModifiedBy>Simone van der Graaf</cp:lastModifiedBy>
  <cp:revision>1</cp:revision>
  <dcterms:created xsi:type="dcterms:W3CDTF">2024-01-25T15:58:18Z</dcterms:created>
  <dcterms:modified xsi:type="dcterms:W3CDTF">2024-03-28T15:01:29Z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